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f107b1423d4c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5450742724798"/>
  </p:sldMasterIdLst>
  <p:sldIdLst>
    <p:sldId xmlns:r="http://schemas.openxmlformats.org/officeDocument/2006/relationships" id="256" r:id="R94aaa6ce67e14de9"/>
    <p:sldId xmlns:r="http://schemas.openxmlformats.org/officeDocument/2006/relationships" id="257" r:id="Rd9de95b291ea4db7"/>
    <p:sldId xmlns:r="http://schemas.openxmlformats.org/officeDocument/2006/relationships" id="258" r:id="Rafe89d71a2da4dc5"/>
    <p:sldId xmlns:r="http://schemas.openxmlformats.org/officeDocument/2006/relationships" id="259" r:id="R60219c624f8643c6"/>
    <p:sldId xmlns:r="http://schemas.openxmlformats.org/officeDocument/2006/relationships" id="260" r:id="R53b84401e63c49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5450742724798" /><Relationship Type="http://schemas.openxmlformats.org/officeDocument/2006/relationships/slide" Target="/ppt/slides/slide1.xml" Id="R94aaa6ce67e14de9" /><Relationship Type="http://schemas.openxmlformats.org/officeDocument/2006/relationships/slide" Target="/ppt/slides/slide2.xml" Id="Rd9de95b291ea4db7" /><Relationship Type="http://schemas.openxmlformats.org/officeDocument/2006/relationships/slide" Target="/ppt/slides/slide3.xml" Id="Rafe89d71a2da4dc5" /><Relationship Type="http://schemas.openxmlformats.org/officeDocument/2006/relationships/slide" Target="/ppt/slides/slide4.xml" Id="R60219c624f8643c6" /><Relationship Type="http://schemas.openxmlformats.org/officeDocument/2006/relationships/slide" Target="/ppt/slides/slide5.xml" Id="R53b84401e63c49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a2240678c4e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f0c81871946eb" /><Relationship Type="http://schemas.openxmlformats.org/officeDocument/2006/relationships/theme" Target="/ppt/slideMasters/theme/theme1.xml" Id="Rb551168404dc4b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5f0c81871946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4b0baf90941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7b609e025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b446d63a547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9b91f824a4b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0274abdd946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SWM TEKSTILUTLEIE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SWM TEKSTILUTLEIE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SWM TEKSTILUTLEIE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SWM TEKSTILUTLEIE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SWM TEKSTILUTLEIE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SWM TEKSTILUTLEIE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959 515 670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SWM TEKSTILUTLEIE</a:t>
            </a:r>
          </a:p>
        </p:txBody>
      </p:sp>
    </p:spTree>
  </p:cSld>
  <p:clrMapOvr>
    <a:masterClrMapping xmlns:a="http://schemas.openxmlformats.org/drawingml/2006/main"/>
  </p:clrMapOvr>
</p:sld>
</file>