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235d3b140f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48d5ec6f14dc3"/>
  </p:sldMasterIdLst>
  <p:sldIdLst>
    <p:sldId xmlns:r="http://schemas.openxmlformats.org/officeDocument/2006/relationships" id="256" r:id="Rc7202023f71344b4"/>
    <p:sldId xmlns:r="http://schemas.openxmlformats.org/officeDocument/2006/relationships" id="257" r:id="R2e1366a18ae74a8c"/>
    <p:sldId xmlns:r="http://schemas.openxmlformats.org/officeDocument/2006/relationships" id="258" r:id="R8d4b5f8adc6d4c6c"/>
    <p:sldId xmlns:r="http://schemas.openxmlformats.org/officeDocument/2006/relationships" id="259" r:id="R7e2196c4d10f4228"/>
    <p:sldId xmlns:r="http://schemas.openxmlformats.org/officeDocument/2006/relationships" id="260" r:id="R4602351b985d47c0"/>
    <p:sldId xmlns:r="http://schemas.openxmlformats.org/officeDocument/2006/relationships" id="261" r:id="R58cd8fd2ddab4647"/>
    <p:sldId xmlns:r="http://schemas.openxmlformats.org/officeDocument/2006/relationships" id="262" r:id="Re4806d667a5647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48d5ec6f14dc3" /><Relationship Type="http://schemas.openxmlformats.org/officeDocument/2006/relationships/slide" Target="/ppt/slides/slide1.xml" Id="Rc7202023f71344b4" /><Relationship Type="http://schemas.openxmlformats.org/officeDocument/2006/relationships/slide" Target="/ppt/slides/slide2.xml" Id="R2e1366a18ae74a8c" /><Relationship Type="http://schemas.openxmlformats.org/officeDocument/2006/relationships/slide" Target="/ppt/slides/slide3.xml" Id="R8d4b5f8adc6d4c6c" /><Relationship Type="http://schemas.openxmlformats.org/officeDocument/2006/relationships/slide" Target="/ppt/slides/slide4.xml" Id="R7e2196c4d10f4228" /><Relationship Type="http://schemas.openxmlformats.org/officeDocument/2006/relationships/slide" Target="/ppt/slides/slide5.xml" Id="R4602351b985d47c0" /><Relationship Type="http://schemas.openxmlformats.org/officeDocument/2006/relationships/slide" Target="/ppt/slides/slide6.xml" Id="R58cd8fd2ddab4647" /><Relationship Type="http://schemas.openxmlformats.org/officeDocument/2006/relationships/slide" Target="/ppt/slides/slide7.xml" Id="Re4806d667a5647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3d409a4fd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a3a9feb594d52" /><Relationship Type="http://schemas.openxmlformats.org/officeDocument/2006/relationships/theme" Target="/ppt/slideMasters/theme/theme1.xml" Id="R500b65ed69b441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a3a9feb594d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07144782444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b957313b649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d47907a0f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b99847b514a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a4ba7536b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9d01f0e0546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ea3b3954144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BARNTEX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BARNTEX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OLE-PETTER  –  42,2 %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JANE-GRETE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ØYVIND OBERT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959 454 213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