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57e003ad014d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328940f31b4c13"/>
  </p:sldMasterIdLst>
  <p:sldIdLst>
    <p:sldId xmlns:r="http://schemas.openxmlformats.org/officeDocument/2006/relationships" id="256" r:id="Rc576329df8f141a1"/>
    <p:sldId xmlns:r="http://schemas.openxmlformats.org/officeDocument/2006/relationships" id="257" r:id="R810a22d3adec4053"/>
    <p:sldId xmlns:r="http://schemas.openxmlformats.org/officeDocument/2006/relationships" id="258" r:id="Rce0f19b8ec4741e8"/>
    <p:sldId xmlns:r="http://schemas.openxmlformats.org/officeDocument/2006/relationships" id="259" r:id="Rd8ce95d2e3374b33"/>
    <p:sldId xmlns:r="http://schemas.openxmlformats.org/officeDocument/2006/relationships" id="260" r:id="R20481426cd0c4141"/>
    <p:sldId xmlns:r="http://schemas.openxmlformats.org/officeDocument/2006/relationships" id="261" r:id="R7735d45e843a43f1"/>
    <p:sldId xmlns:r="http://schemas.openxmlformats.org/officeDocument/2006/relationships" id="262" r:id="R97387257b9b040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328940f31b4c13" /><Relationship Type="http://schemas.openxmlformats.org/officeDocument/2006/relationships/slide" Target="/ppt/slides/slide1.xml" Id="Rc576329df8f141a1" /><Relationship Type="http://schemas.openxmlformats.org/officeDocument/2006/relationships/slide" Target="/ppt/slides/slide2.xml" Id="R810a22d3adec4053" /><Relationship Type="http://schemas.openxmlformats.org/officeDocument/2006/relationships/slide" Target="/ppt/slides/slide3.xml" Id="Rce0f19b8ec4741e8" /><Relationship Type="http://schemas.openxmlformats.org/officeDocument/2006/relationships/slide" Target="/ppt/slides/slide4.xml" Id="Rd8ce95d2e3374b33" /><Relationship Type="http://schemas.openxmlformats.org/officeDocument/2006/relationships/slide" Target="/ppt/slides/slide5.xml" Id="R20481426cd0c4141" /><Relationship Type="http://schemas.openxmlformats.org/officeDocument/2006/relationships/slide" Target="/ppt/slides/slide6.xml" Id="R7735d45e843a43f1" /><Relationship Type="http://schemas.openxmlformats.org/officeDocument/2006/relationships/slide" Target="/ppt/slides/slide7.xml" Id="R97387257b9b040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2be12f1e6c44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8d855cb5f451b" /><Relationship Type="http://schemas.openxmlformats.org/officeDocument/2006/relationships/theme" Target="/ppt/slideMasters/theme/theme1.xml" Id="Rf1f1cc0950da45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18d855cb5f45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7934e392946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04c516fd04e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5f3991eeb40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9bad7b22849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2f439d95042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eed01925948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1883ac0134f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SCANDIESEL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SCANDIESEL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4 880 872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2 012 622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2 810 227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Midtunheia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5224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20 11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post@scandiesel.no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958 833 539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