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c3f3f0032443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a1edf5f1314328"/>
  </p:sldMasterIdLst>
  <p:sldIdLst>
    <p:sldId xmlns:r="http://schemas.openxmlformats.org/officeDocument/2006/relationships" id="256" r:id="Rbf87f3ef912e44f3"/>
    <p:sldId xmlns:r="http://schemas.openxmlformats.org/officeDocument/2006/relationships" id="257" r:id="Rfaefbb631c1f489a"/>
    <p:sldId xmlns:r="http://schemas.openxmlformats.org/officeDocument/2006/relationships" id="258" r:id="Ra0e67ecaeac14a05"/>
    <p:sldId xmlns:r="http://schemas.openxmlformats.org/officeDocument/2006/relationships" id="259" r:id="Rbb60d334a07140e2"/>
    <p:sldId xmlns:r="http://schemas.openxmlformats.org/officeDocument/2006/relationships" id="260" r:id="R590d774902514234"/>
    <p:sldId xmlns:r="http://schemas.openxmlformats.org/officeDocument/2006/relationships" id="261" r:id="R34abdf7b022a4d8a"/>
    <p:sldId xmlns:r="http://schemas.openxmlformats.org/officeDocument/2006/relationships" id="262" r:id="R2581b6676cc146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1edf5f1314328" /><Relationship Type="http://schemas.openxmlformats.org/officeDocument/2006/relationships/slide" Target="/ppt/slides/slide1.xml" Id="Rbf87f3ef912e44f3" /><Relationship Type="http://schemas.openxmlformats.org/officeDocument/2006/relationships/slide" Target="/ppt/slides/slide2.xml" Id="Rfaefbb631c1f489a" /><Relationship Type="http://schemas.openxmlformats.org/officeDocument/2006/relationships/slide" Target="/ppt/slides/slide3.xml" Id="Ra0e67ecaeac14a05" /><Relationship Type="http://schemas.openxmlformats.org/officeDocument/2006/relationships/slide" Target="/ppt/slides/slide4.xml" Id="Rbb60d334a07140e2" /><Relationship Type="http://schemas.openxmlformats.org/officeDocument/2006/relationships/slide" Target="/ppt/slides/slide5.xml" Id="R590d774902514234" /><Relationship Type="http://schemas.openxmlformats.org/officeDocument/2006/relationships/slide" Target="/ppt/slides/slide6.xml" Id="R34abdf7b022a4d8a" /><Relationship Type="http://schemas.openxmlformats.org/officeDocument/2006/relationships/slide" Target="/ppt/slides/slide7.xml" Id="R2581b6676cc146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1a3f0b2d94b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4db4d22674b9a" /><Relationship Type="http://schemas.openxmlformats.org/officeDocument/2006/relationships/theme" Target="/ppt/slideMasters/theme/theme1.xml" Id="Rc04219b4118c4a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24db4d22674b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e339c6a74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b8cca19e94c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fe2250a1445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fb825fafc4a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0a550277b49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20389180b4c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84fe3272b42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FREDHØI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FREDHØI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FREDHØI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FREDHØI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FREDHØI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FREDHØI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743 037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FREDHØI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FREDHØI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Tuengen allé 21D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christine.fredhoi@gmail.com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958 772 270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FREDHØI HOLDING AS</a:t>
            </a:r>
          </a:p>
        </p:txBody>
      </p:sp>
    </p:spTree>
  </p:cSld>
  <p:clrMapOvr>
    <a:masterClrMapping xmlns:a="http://schemas.openxmlformats.org/drawingml/2006/main"/>
  </p:clrMapOvr>
</p:sld>
</file>