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16ca2d3d8404a7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6f6b49c674a4387"/>
  </p:sldMasterIdLst>
  <p:sldIdLst>
    <p:sldId xmlns:r="http://schemas.openxmlformats.org/officeDocument/2006/relationships" id="256" r:id="R4b2c5a2d546f4222"/>
    <p:sldId xmlns:r="http://schemas.openxmlformats.org/officeDocument/2006/relationships" id="257" r:id="Rb8334f9067d14137"/>
    <p:sldId xmlns:r="http://schemas.openxmlformats.org/officeDocument/2006/relationships" id="258" r:id="R7af1ad06d54f4e21"/>
    <p:sldId xmlns:r="http://schemas.openxmlformats.org/officeDocument/2006/relationships" id="259" r:id="R30136f854b9e4487"/>
    <p:sldId xmlns:r="http://schemas.openxmlformats.org/officeDocument/2006/relationships" id="260" r:id="R0680e82d1895407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6f6b49c674a4387" /><Relationship Type="http://schemas.openxmlformats.org/officeDocument/2006/relationships/slide" Target="/ppt/slides/slide1.xml" Id="R4b2c5a2d546f4222" /><Relationship Type="http://schemas.openxmlformats.org/officeDocument/2006/relationships/slide" Target="/ppt/slides/slide2.xml" Id="Rb8334f9067d14137" /><Relationship Type="http://schemas.openxmlformats.org/officeDocument/2006/relationships/slide" Target="/ppt/slides/slide3.xml" Id="R7af1ad06d54f4e21" /><Relationship Type="http://schemas.openxmlformats.org/officeDocument/2006/relationships/slide" Target="/ppt/slides/slide4.xml" Id="R30136f854b9e4487" /><Relationship Type="http://schemas.openxmlformats.org/officeDocument/2006/relationships/slide" Target="/ppt/slides/slide5.xml" Id="R0680e82d1895407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db2e065e19f45b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4eb2d192b24f02" /><Relationship Type="http://schemas.openxmlformats.org/officeDocument/2006/relationships/theme" Target="/ppt/slideMasters/theme/theme1.xml" Id="Rdc100eb7a12f490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24eb2d192b24f0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3ef24ba2074e2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626d16fadb47a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77742e92e34a6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25e29cca1c4d2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d979d35ed54d8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GAVE OG INTERIØR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GAVE OG INTERIØR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GAVE OG INTERIØR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GAVE OG INTERIØR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GAVE OG INTERIØR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GAVE OG INTERIØR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958 746 571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GAVE OG INTERIØR AS</a:t>
            </a:r>
          </a:p>
        </p:txBody>
      </p:sp>
    </p:spTree>
  </p:cSld>
  <p:clrMapOvr>
    <a:masterClrMapping xmlns:a="http://schemas.openxmlformats.org/drawingml/2006/main"/>
  </p:clrMapOvr>
</p:sld>
</file>