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707ad69cfa4b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106387c8f143db"/>
  </p:sldMasterIdLst>
  <p:sldIdLst>
    <p:sldId xmlns:r="http://schemas.openxmlformats.org/officeDocument/2006/relationships" id="256" r:id="Rd5f8d4dd4a3c4d2e"/>
    <p:sldId xmlns:r="http://schemas.openxmlformats.org/officeDocument/2006/relationships" id="257" r:id="R6c3442ab66494c1c"/>
    <p:sldId xmlns:r="http://schemas.openxmlformats.org/officeDocument/2006/relationships" id="258" r:id="Rb5122b717a894832"/>
    <p:sldId xmlns:r="http://schemas.openxmlformats.org/officeDocument/2006/relationships" id="259" r:id="R2136cbc7a8554f14"/>
    <p:sldId xmlns:r="http://schemas.openxmlformats.org/officeDocument/2006/relationships" id="260" r:id="R0c5267fcbab94d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106387c8f143db" /><Relationship Type="http://schemas.openxmlformats.org/officeDocument/2006/relationships/slide" Target="/ppt/slides/slide1.xml" Id="Rd5f8d4dd4a3c4d2e" /><Relationship Type="http://schemas.openxmlformats.org/officeDocument/2006/relationships/slide" Target="/ppt/slides/slide2.xml" Id="R6c3442ab66494c1c" /><Relationship Type="http://schemas.openxmlformats.org/officeDocument/2006/relationships/slide" Target="/ppt/slides/slide3.xml" Id="Rb5122b717a894832" /><Relationship Type="http://schemas.openxmlformats.org/officeDocument/2006/relationships/slide" Target="/ppt/slides/slide4.xml" Id="R2136cbc7a8554f14" /><Relationship Type="http://schemas.openxmlformats.org/officeDocument/2006/relationships/slide" Target="/ppt/slides/slide5.xml" Id="R0c5267fcbab94d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0847ad9f474f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cdd6117194fb2" /><Relationship Type="http://schemas.openxmlformats.org/officeDocument/2006/relationships/theme" Target="/ppt/slideMasters/theme/theme1.xml" Id="Rc91a220c34a345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3cdd6117194f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ca5eb6e3a46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8619dc42c47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40e974be444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8ed78b2934f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5c9ca330d40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MIRAS STÅL OG METALLSVEIS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MIRAS STÅL OG METALLSVEIS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958 711 549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