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678389c2284d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640d9606ad434a"/>
  </p:sldMasterIdLst>
  <p:sldIdLst>
    <p:sldId xmlns:r="http://schemas.openxmlformats.org/officeDocument/2006/relationships" id="256" r:id="Re8e8704a805e496d"/>
    <p:sldId xmlns:r="http://schemas.openxmlformats.org/officeDocument/2006/relationships" id="257" r:id="Rb4cebaed4483473b"/>
    <p:sldId xmlns:r="http://schemas.openxmlformats.org/officeDocument/2006/relationships" id="258" r:id="R574969c001f84e17"/>
    <p:sldId xmlns:r="http://schemas.openxmlformats.org/officeDocument/2006/relationships" id="259" r:id="R5d3f34be20f14e48"/>
    <p:sldId xmlns:r="http://schemas.openxmlformats.org/officeDocument/2006/relationships" id="260" r:id="R7377b8b840be41b7"/>
    <p:sldId xmlns:r="http://schemas.openxmlformats.org/officeDocument/2006/relationships" id="261" r:id="R2b23ac94cd764dd9"/>
    <p:sldId xmlns:r="http://schemas.openxmlformats.org/officeDocument/2006/relationships" id="262" r:id="R0afd6d07f06f4e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640d9606ad434a" /><Relationship Type="http://schemas.openxmlformats.org/officeDocument/2006/relationships/slide" Target="/ppt/slides/slide1.xml" Id="Re8e8704a805e496d" /><Relationship Type="http://schemas.openxmlformats.org/officeDocument/2006/relationships/slide" Target="/ppt/slides/slide2.xml" Id="Rb4cebaed4483473b" /><Relationship Type="http://schemas.openxmlformats.org/officeDocument/2006/relationships/slide" Target="/ppt/slides/slide3.xml" Id="R574969c001f84e17" /><Relationship Type="http://schemas.openxmlformats.org/officeDocument/2006/relationships/slide" Target="/ppt/slides/slide4.xml" Id="R5d3f34be20f14e48" /><Relationship Type="http://schemas.openxmlformats.org/officeDocument/2006/relationships/slide" Target="/ppt/slides/slide5.xml" Id="R7377b8b840be41b7" /><Relationship Type="http://schemas.openxmlformats.org/officeDocument/2006/relationships/slide" Target="/ppt/slides/slide6.xml" Id="R2b23ac94cd764dd9" /><Relationship Type="http://schemas.openxmlformats.org/officeDocument/2006/relationships/slide" Target="/ppt/slides/slide7.xml" Id="R0afd6d07f06f4e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46f697c5aa47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c87d418774f28" /><Relationship Type="http://schemas.openxmlformats.org/officeDocument/2006/relationships/theme" Target="/ppt/slideMasters/theme/theme1.xml" Id="R613282876bfc47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cc87d418774f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5ce2093a747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0f5c666c14c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48b57ef1845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61105bccc4e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1259f086344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5b0e3713941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124e74fea40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HEIMDAL HELSEARTIKLER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HEIMDAL HELSEARTIKLER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16 106 245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633 056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496 390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967 879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3 852 036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HELMERSEN TURID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Ringvålvegen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7080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72849877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heimdal@helseartikler.no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www.helseartikler.no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958 040 113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