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c4937b8fc7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7612c69ebb4143"/>
  </p:sldMasterIdLst>
  <p:sldIdLst>
    <p:sldId xmlns:r="http://schemas.openxmlformats.org/officeDocument/2006/relationships" id="256" r:id="R8a0b8fc22cbb4a7b"/>
    <p:sldId xmlns:r="http://schemas.openxmlformats.org/officeDocument/2006/relationships" id="257" r:id="Rfa358c24c9414baf"/>
    <p:sldId xmlns:r="http://schemas.openxmlformats.org/officeDocument/2006/relationships" id="258" r:id="R94db89e84ffa4a90"/>
    <p:sldId xmlns:r="http://schemas.openxmlformats.org/officeDocument/2006/relationships" id="259" r:id="Rcb096204a9674b32"/>
    <p:sldId xmlns:r="http://schemas.openxmlformats.org/officeDocument/2006/relationships" id="260" r:id="Rb1f56870506d4be3"/>
    <p:sldId xmlns:r="http://schemas.openxmlformats.org/officeDocument/2006/relationships" id="261" r:id="R3bc3cc61904a4786"/>
    <p:sldId xmlns:r="http://schemas.openxmlformats.org/officeDocument/2006/relationships" id="262" r:id="Rf48d68c2c82a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612c69ebb4143" /><Relationship Type="http://schemas.openxmlformats.org/officeDocument/2006/relationships/slide" Target="/ppt/slides/slide1.xml" Id="R8a0b8fc22cbb4a7b" /><Relationship Type="http://schemas.openxmlformats.org/officeDocument/2006/relationships/slide" Target="/ppt/slides/slide2.xml" Id="Rfa358c24c9414baf" /><Relationship Type="http://schemas.openxmlformats.org/officeDocument/2006/relationships/slide" Target="/ppt/slides/slide3.xml" Id="R94db89e84ffa4a90" /><Relationship Type="http://schemas.openxmlformats.org/officeDocument/2006/relationships/slide" Target="/ppt/slides/slide4.xml" Id="Rcb096204a9674b32" /><Relationship Type="http://schemas.openxmlformats.org/officeDocument/2006/relationships/slide" Target="/ppt/slides/slide5.xml" Id="Rb1f56870506d4be3" /><Relationship Type="http://schemas.openxmlformats.org/officeDocument/2006/relationships/slide" Target="/ppt/slides/slide6.xml" Id="R3bc3cc61904a4786" /><Relationship Type="http://schemas.openxmlformats.org/officeDocument/2006/relationships/slide" Target="/ppt/slides/slide7.xml" Id="Rf48d68c2c82a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cf3299098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995d9b55541fd" /><Relationship Type="http://schemas.openxmlformats.org/officeDocument/2006/relationships/theme" Target="/ppt/slideMasters/theme/theme1.xml" Id="R0b91f842509c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995d9b555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4724662f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92d51dacc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e7254e141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69b574a6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86b33f1b643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bb7a454aa4b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36105f49b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