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d3bc75bf584b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504027f5e841cd"/>
  </p:sldMasterIdLst>
  <p:sldIdLst>
    <p:sldId xmlns:r="http://schemas.openxmlformats.org/officeDocument/2006/relationships" id="256" r:id="R86139a94c6384a55"/>
    <p:sldId xmlns:r="http://schemas.openxmlformats.org/officeDocument/2006/relationships" id="257" r:id="R2ebfd10802834948"/>
    <p:sldId xmlns:r="http://schemas.openxmlformats.org/officeDocument/2006/relationships" id="258" r:id="R21836e3eeede42ce"/>
    <p:sldId xmlns:r="http://schemas.openxmlformats.org/officeDocument/2006/relationships" id="259" r:id="Rd8ca724f2fd24ef1"/>
    <p:sldId xmlns:r="http://schemas.openxmlformats.org/officeDocument/2006/relationships" id="260" r:id="R8cfc21a9115a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04027f5e841cd" /><Relationship Type="http://schemas.openxmlformats.org/officeDocument/2006/relationships/slide" Target="/ppt/slides/slide1.xml" Id="R86139a94c6384a55" /><Relationship Type="http://schemas.openxmlformats.org/officeDocument/2006/relationships/slide" Target="/ppt/slides/slide2.xml" Id="R2ebfd10802834948" /><Relationship Type="http://schemas.openxmlformats.org/officeDocument/2006/relationships/slide" Target="/ppt/slides/slide3.xml" Id="R21836e3eeede42ce" /><Relationship Type="http://schemas.openxmlformats.org/officeDocument/2006/relationships/slide" Target="/ppt/slides/slide4.xml" Id="Rd8ca724f2fd24ef1" /><Relationship Type="http://schemas.openxmlformats.org/officeDocument/2006/relationships/slide" Target="/ppt/slides/slide5.xml" Id="R8cfc21a9115a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b0327a64a4c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72c43bf764b36" /><Relationship Type="http://schemas.openxmlformats.org/officeDocument/2006/relationships/theme" Target="/ppt/slideMasters/theme/theme1.xml" Id="R1a90feb4ad5c4d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a72c43bf764b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13d11227f43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2151875e047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5a39a984145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54c805da147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cf8913bf344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EGERSUND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EGERSUND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957 748 783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REGNSKAP AS</a:t>
            </a:r>
          </a:p>
        </p:txBody>
      </p:sp>
    </p:spTree>
  </p:cSld>
  <p:clrMapOvr>
    <a:masterClrMapping xmlns:a="http://schemas.openxmlformats.org/drawingml/2006/main"/>
  </p:clrMapOvr>
</p:sld>
</file>