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c03c1645e8c442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33fff618b88477e"/>
  </p:sldMasterIdLst>
  <p:sldIdLst>
    <p:sldId xmlns:r="http://schemas.openxmlformats.org/officeDocument/2006/relationships" id="256" r:id="R557691d42b414600"/>
    <p:sldId xmlns:r="http://schemas.openxmlformats.org/officeDocument/2006/relationships" id="257" r:id="R02f3325940f74863"/>
    <p:sldId xmlns:r="http://schemas.openxmlformats.org/officeDocument/2006/relationships" id="258" r:id="Rbe732b78114f4b0f"/>
    <p:sldId xmlns:r="http://schemas.openxmlformats.org/officeDocument/2006/relationships" id="259" r:id="Ra25f7f1c344a44a9"/>
    <p:sldId xmlns:r="http://schemas.openxmlformats.org/officeDocument/2006/relationships" id="260" r:id="Raf11e50d37094dc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33fff618b88477e" /><Relationship Type="http://schemas.openxmlformats.org/officeDocument/2006/relationships/slide" Target="/ppt/slides/slide1.xml" Id="R557691d42b414600" /><Relationship Type="http://schemas.openxmlformats.org/officeDocument/2006/relationships/slide" Target="/ppt/slides/slide2.xml" Id="R02f3325940f74863" /><Relationship Type="http://schemas.openxmlformats.org/officeDocument/2006/relationships/slide" Target="/ppt/slides/slide3.xml" Id="Rbe732b78114f4b0f" /><Relationship Type="http://schemas.openxmlformats.org/officeDocument/2006/relationships/slide" Target="/ppt/slides/slide4.xml" Id="Ra25f7f1c344a44a9" /><Relationship Type="http://schemas.openxmlformats.org/officeDocument/2006/relationships/slide" Target="/ppt/slides/slide5.xml" Id="Raf11e50d37094dc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fe63e25e2e1451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2e2ee68c764d87" /><Relationship Type="http://schemas.openxmlformats.org/officeDocument/2006/relationships/theme" Target="/ppt/slideMasters/theme/theme1.xml" Id="R4148074db34d4ee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62e2ee68c764d8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acd558bb35467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075ba371744c1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2cc7123afc49f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6cabd9453c4fa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39ac65d98e419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BARMANS EIENDOMSSELSKAP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BARMANS EIENDOMSSELSKAP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BARMANS EIENDOMSSELSKAP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BARMANS EIENDOMSSELSKAP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BARMANS EIENDOMSSELSKAP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BARMANS EIENDOMSSELSKAP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957 736 874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BARMANS EIENDOMSSELSKAP AS</a:t>
            </a:r>
          </a:p>
        </p:txBody>
      </p:sp>
    </p:spTree>
  </p:cSld>
  <p:clrMapOvr>
    <a:masterClrMapping xmlns:a="http://schemas.openxmlformats.org/drawingml/2006/main"/>
  </p:clrMapOvr>
</p:sld>
</file>