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14f186196849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ca13a2066c463f"/>
  </p:sldMasterIdLst>
  <p:sldIdLst>
    <p:sldId xmlns:r="http://schemas.openxmlformats.org/officeDocument/2006/relationships" id="256" r:id="R857bc176f5aa4c33"/>
    <p:sldId xmlns:r="http://schemas.openxmlformats.org/officeDocument/2006/relationships" id="257" r:id="Rf51ef3e7188f47b0"/>
    <p:sldId xmlns:r="http://schemas.openxmlformats.org/officeDocument/2006/relationships" id="258" r:id="R21f4a07c5582410f"/>
    <p:sldId xmlns:r="http://schemas.openxmlformats.org/officeDocument/2006/relationships" id="259" r:id="R173ab6743cd84d90"/>
    <p:sldId xmlns:r="http://schemas.openxmlformats.org/officeDocument/2006/relationships" id="260" r:id="R97d7866c12a34d66"/>
    <p:sldId xmlns:r="http://schemas.openxmlformats.org/officeDocument/2006/relationships" id="261" r:id="Rbc7cc3c87789474e"/>
    <p:sldId xmlns:r="http://schemas.openxmlformats.org/officeDocument/2006/relationships" id="262" r:id="R0cecf4c4fe7040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ca13a2066c463f" /><Relationship Type="http://schemas.openxmlformats.org/officeDocument/2006/relationships/slide" Target="/ppt/slides/slide1.xml" Id="R857bc176f5aa4c33" /><Relationship Type="http://schemas.openxmlformats.org/officeDocument/2006/relationships/slide" Target="/ppt/slides/slide2.xml" Id="Rf51ef3e7188f47b0" /><Relationship Type="http://schemas.openxmlformats.org/officeDocument/2006/relationships/slide" Target="/ppt/slides/slide3.xml" Id="R21f4a07c5582410f" /><Relationship Type="http://schemas.openxmlformats.org/officeDocument/2006/relationships/slide" Target="/ppt/slides/slide4.xml" Id="R173ab6743cd84d90" /><Relationship Type="http://schemas.openxmlformats.org/officeDocument/2006/relationships/slide" Target="/ppt/slides/slide5.xml" Id="R97d7866c12a34d66" /><Relationship Type="http://schemas.openxmlformats.org/officeDocument/2006/relationships/slide" Target="/ppt/slides/slide6.xml" Id="Rbc7cc3c87789474e" /><Relationship Type="http://schemas.openxmlformats.org/officeDocument/2006/relationships/slide" Target="/ppt/slides/slide7.xml" Id="R0cecf4c4fe7040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c70b1b2dfb47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4f1383e9448c8" /><Relationship Type="http://schemas.openxmlformats.org/officeDocument/2006/relationships/theme" Target="/ppt/slideMasters/theme/theme1.xml" Id="Rb327a9acc29948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84f1383e9448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abbc1c0df43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4e2953ba8847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0438de0fb4c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c46f3039f45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91ae201c0949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fec3a72384c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2686c2f0c741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NYVOLD INSTALLASJON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NYVOLD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NYVOLD INSTALLASJON AS ble etablert [år] og holder til i Oppdal.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NYVOLD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NYVOLD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NYVOLD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81 093 285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3 126 695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2 864 424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21 611 265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37 905 253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NYVOLD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VINTERVOLL AS  –  85,0 %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GAUTE KALSETH-IVERSEN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LUDVIG ANSELM YTTERGREN  –  7,5 %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NYVOLD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Nordre Industrivegen 228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7340 Oppdal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40 06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post@nyinst.no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957 724 787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NYVOLD INSTALLASJON AS</a:t>
            </a:r>
          </a:p>
        </p:txBody>
      </p:sp>
    </p:spTree>
  </p:cSld>
  <p:clrMapOvr>
    <a:masterClrMapping xmlns:a="http://schemas.openxmlformats.org/drawingml/2006/main"/>
  </p:clrMapOvr>
</p:sld>
</file>