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549227fec1046f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3b5470081754755"/>
  </p:sldMasterIdLst>
  <p:sldIdLst>
    <p:sldId xmlns:r="http://schemas.openxmlformats.org/officeDocument/2006/relationships" id="256" r:id="R09adf53888fe46f3"/>
    <p:sldId xmlns:r="http://schemas.openxmlformats.org/officeDocument/2006/relationships" id="257" r:id="R6be7597463674fb4"/>
    <p:sldId xmlns:r="http://schemas.openxmlformats.org/officeDocument/2006/relationships" id="258" r:id="Rc76a32fc9c714e72"/>
    <p:sldId xmlns:r="http://schemas.openxmlformats.org/officeDocument/2006/relationships" id="259" r:id="R0be67048d01b4f89"/>
    <p:sldId xmlns:r="http://schemas.openxmlformats.org/officeDocument/2006/relationships" id="260" r:id="R84e0f75039864ed4"/>
    <p:sldId xmlns:r="http://schemas.openxmlformats.org/officeDocument/2006/relationships" id="261" r:id="R4379d78bd20d4950"/>
    <p:sldId xmlns:r="http://schemas.openxmlformats.org/officeDocument/2006/relationships" id="262" r:id="R5202ffb29ec84b1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b5470081754755" /><Relationship Type="http://schemas.openxmlformats.org/officeDocument/2006/relationships/slide" Target="/ppt/slides/slide1.xml" Id="R09adf53888fe46f3" /><Relationship Type="http://schemas.openxmlformats.org/officeDocument/2006/relationships/slide" Target="/ppt/slides/slide2.xml" Id="R6be7597463674fb4" /><Relationship Type="http://schemas.openxmlformats.org/officeDocument/2006/relationships/slide" Target="/ppt/slides/slide3.xml" Id="Rc76a32fc9c714e72" /><Relationship Type="http://schemas.openxmlformats.org/officeDocument/2006/relationships/slide" Target="/ppt/slides/slide4.xml" Id="R0be67048d01b4f89" /><Relationship Type="http://schemas.openxmlformats.org/officeDocument/2006/relationships/slide" Target="/ppt/slides/slide5.xml" Id="R84e0f75039864ed4" /><Relationship Type="http://schemas.openxmlformats.org/officeDocument/2006/relationships/slide" Target="/ppt/slides/slide6.xml" Id="R4379d78bd20d4950" /><Relationship Type="http://schemas.openxmlformats.org/officeDocument/2006/relationships/slide" Target="/ppt/slides/slide7.xml" Id="R5202ffb29ec84b1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fd15e3aff04fb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5684fbc39f4c78" /><Relationship Type="http://schemas.openxmlformats.org/officeDocument/2006/relationships/theme" Target="/ppt/slideMasters/theme/theme1.xml" Id="R50615b5a499d4f6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f5684fbc39f4c7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ffde1ba7ad4cf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0386203621434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4a1e2147e24b4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6af258217b43a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51b2f11faa4ce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5118835aa846c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dccd673d5347f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BAUGE AUTO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BAUGE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BAUGE AUTO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BAUGE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BAUGE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BAUGE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187 153 744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4 419 486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2 898 471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9 782 567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48 796 096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BAUGE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BILGRUPPEN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BAUGE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Industrigata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5537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firmapost@baugeauto.no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www.baugeauto.no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957 451 713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BAUGE AUTO AS</a:t>
            </a:r>
          </a:p>
        </p:txBody>
      </p:sp>
    </p:spTree>
  </p:cSld>
  <p:clrMapOvr>
    <a:masterClrMapping xmlns:a="http://schemas.openxmlformats.org/drawingml/2006/main"/>
  </p:clrMapOvr>
</p:sld>
</file>