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380f6df564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beb2ecf0a44327"/>
  </p:sldMasterIdLst>
  <p:sldIdLst>
    <p:sldId xmlns:r="http://schemas.openxmlformats.org/officeDocument/2006/relationships" id="256" r:id="R04b96c02549c42a9"/>
    <p:sldId xmlns:r="http://schemas.openxmlformats.org/officeDocument/2006/relationships" id="257" r:id="R70b2df999bf54ea2"/>
    <p:sldId xmlns:r="http://schemas.openxmlformats.org/officeDocument/2006/relationships" id="258" r:id="R93d6b4f4526e4e95"/>
    <p:sldId xmlns:r="http://schemas.openxmlformats.org/officeDocument/2006/relationships" id="259" r:id="R36cd26489ffb4a1c"/>
    <p:sldId xmlns:r="http://schemas.openxmlformats.org/officeDocument/2006/relationships" id="260" r:id="Ra237eee0f88a4ae9"/>
    <p:sldId xmlns:r="http://schemas.openxmlformats.org/officeDocument/2006/relationships" id="261" r:id="R37ab75841697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eb2ecf0a44327" /><Relationship Type="http://schemas.openxmlformats.org/officeDocument/2006/relationships/slide" Target="/ppt/slides/slide1.xml" Id="R04b96c02549c42a9" /><Relationship Type="http://schemas.openxmlformats.org/officeDocument/2006/relationships/slide" Target="/ppt/slides/slide2.xml" Id="R70b2df999bf54ea2" /><Relationship Type="http://schemas.openxmlformats.org/officeDocument/2006/relationships/slide" Target="/ppt/slides/slide3.xml" Id="R93d6b4f4526e4e95" /><Relationship Type="http://schemas.openxmlformats.org/officeDocument/2006/relationships/slide" Target="/ppt/slides/slide4.xml" Id="R36cd26489ffb4a1c" /><Relationship Type="http://schemas.openxmlformats.org/officeDocument/2006/relationships/slide" Target="/ppt/slides/slide5.xml" Id="Ra237eee0f88a4ae9" /><Relationship Type="http://schemas.openxmlformats.org/officeDocument/2006/relationships/slide" Target="/ppt/slides/slide6.xml" Id="R37ab75841697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30bb66c1624c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c0c6580a74c01" /><Relationship Type="http://schemas.openxmlformats.org/officeDocument/2006/relationships/theme" Target="/ppt/slideMasters/theme/theme1.xml" Id="R0a1faa1e4b1c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9c0c6580a7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d4b061c314f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cace0deb34e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c750ca1d4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082f1b5e40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1bc3b6a7c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70ed472943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LORANGE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LORANGE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957 333 621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