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10ef1639eb4e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f2cc4477ef412f"/>
  </p:sldMasterIdLst>
  <p:sldIdLst>
    <p:sldId xmlns:r="http://schemas.openxmlformats.org/officeDocument/2006/relationships" id="256" r:id="R9d4f85ee545d4d49"/>
    <p:sldId xmlns:r="http://schemas.openxmlformats.org/officeDocument/2006/relationships" id="257" r:id="R4b57614609684a4a"/>
    <p:sldId xmlns:r="http://schemas.openxmlformats.org/officeDocument/2006/relationships" id="258" r:id="Re919aa35ecdd4886"/>
    <p:sldId xmlns:r="http://schemas.openxmlformats.org/officeDocument/2006/relationships" id="259" r:id="Re5663f20822c4fcb"/>
    <p:sldId xmlns:r="http://schemas.openxmlformats.org/officeDocument/2006/relationships" id="260" r:id="R883259b819194f4d"/>
    <p:sldId xmlns:r="http://schemas.openxmlformats.org/officeDocument/2006/relationships" id="261" r:id="R7c2863d556db44ca"/>
    <p:sldId xmlns:r="http://schemas.openxmlformats.org/officeDocument/2006/relationships" id="262" r:id="R70b7773464464f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f2cc4477ef412f" /><Relationship Type="http://schemas.openxmlformats.org/officeDocument/2006/relationships/slide" Target="/ppt/slides/slide1.xml" Id="R9d4f85ee545d4d49" /><Relationship Type="http://schemas.openxmlformats.org/officeDocument/2006/relationships/slide" Target="/ppt/slides/slide2.xml" Id="R4b57614609684a4a" /><Relationship Type="http://schemas.openxmlformats.org/officeDocument/2006/relationships/slide" Target="/ppt/slides/slide3.xml" Id="Re919aa35ecdd4886" /><Relationship Type="http://schemas.openxmlformats.org/officeDocument/2006/relationships/slide" Target="/ppt/slides/slide4.xml" Id="Re5663f20822c4fcb" /><Relationship Type="http://schemas.openxmlformats.org/officeDocument/2006/relationships/slide" Target="/ppt/slides/slide5.xml" Id="R883259b819194f4d" /><Relationship Type="http://schemas.openxmlformats.org/officeDocument/2006/relationships/slide" Target="/ppt/slides/slide6.xml" Id="R7c2863d556db44ca" /><Relationship Type="http://schemas.openxmlformats.org/officeDocument/2006/relationships/slide" Target="/ppt/slides/slide7.xml" Id="R70b7773464464f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0884ec7db643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ffdc8ba354628" /><Relationship Type="http://schemas.openxmlformats.org/officeDocument/2006/relationships/theme" Target="/ppt/slideMasters/theme/theme1.xml" Id="R50539659f4f64d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1ffdc8ba3546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b56fa827e4e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612fd4bbd4a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995a56dce42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a77fe0ce149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e2b47d0e04f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c1602b7b04e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c8d36806443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AKVAFARM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AKVAFARM AS ble etablert [år] og holder til i Skaland.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154 795 543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31 644 385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94 122 340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213 007 524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302 975 089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HOLDING AS  –  71,1 %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STEINAR AS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EDMUND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Bergsfjordveien 1122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9385 Skaland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77858399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