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941131c813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92b023c8a4a4d"/>
  </p:sldMasterIdLst>
  <p:sldIdLst>
    <p:sldId xmlns:r="http://schemas.openxmlformats.org/officeDocument/2006/relationships" id="256" r:id="Rad68c4c11d2b458b"/>
    <p:sldId xmlns:r="http://schemas.openxmlformats.org/officeDocument/2006/relationships" id="257" r:id="R8f9ac1277ea44ddf"/>
    <p:sldId xmlns:r="http://schemas.openxmlformats.org/officeDocument/2006/relationships" id="258" r:id="R406208f388b447f8"/>
    <p:sldId xmlns:r="http://schemas.openxmlformats.org/officeDocument/2006/relationships" id="259" r:id="R3042049e31544a77"/>
    <p:sldId xmlns:r="http://schemas.openxmlformats.org/officeDocument/2006/relationships" id="260" r:id="R9c811ba65b484def"/>
    <p:sldId xmlns:r="http://schemas.openxmlformats.org/officeDocument/2006/relationships" id="261" r:id="Ra0e37d7e0d434f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92b023c8a4a4d" /><Relationship Type="http://schemas.openxmlformats.org/officeDocument/2006/relationships/slide" Target="/ppt/slides/slide1.xml" Id="Rad68c4c11d2b458b" /><Relationship Type="http://schemas.openxmlformats.org/officeDocument/2006/relationships/slide" Target="/ppt/slides/slide2.xml" Id="R8f9ac1277ea44ddf" /><Relationship Type="http://schemas.openxmlformats.org/officeDocument/2006/relationships/slide" Target="/ppt/slides/slide3.xml" Id="R406208f388b447f8" /><Relationship Type="http://schemas.openxmlformats.org/officeDocument/2006/relationships/slide" Target="/ppt/slides/slide4.xml" Id="R3042049e31544a77" /><Relationship Type="http://schemas.openxmlformats.org/officeDocument/2006/relationships/slide" Target="/ppt/slides/slide5.xml" Id="R9c811ba65b484def" /><Relationship Type="http://schemas.openxmlformats.org/officeDocument/2006/relationships/slide" Target="/ppt/slides/slide6.xml" Id="Ra0e37d7e0d434f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4f21e42a5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018662054d7f" /><Relationship Type="http://schemas.openxmlformats.org/officeDocument/2006/relationships/theme" Target="/ppt/slideMasters/theme/theme1.xml" Id="R7677dc314c24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d01866205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3ee9d96a5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c35afbe27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adf084f1e4c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f6773920343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bda481bc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f2050dedc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