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7e23c26b149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a391c8c0142ad"/>
  </p:sldMasterIdLst>
  <p:sldIdLst>
    <p:sldId xmlns:r="http://schemas.openxmlformats.org/officeDocument/2006/relationships" id="256" r:id="Rda2c31cdc37b46f7"/>
    <p:sldId xmlns:r="http://schemas.openxmlformats.org/officeDocument/2006/relationships" id="257" r:id="Rd9b4ef5ce19c4315"/>
    <p:sldId xmlns:r="http://schemas.openxmlformats.org/officeDocument/2006/relationships" id="258" r:id="Rcc5e845488db46c6"/>
    <p:sldId xmlns:r="http://schemas.openxmlformats.org/officeDocument/2006/relationships" id="259" r:id="R7eb5789df74a489c"/>
    <p:sldId xmlns:r="http://schemas.openxmlformats.org/officeDocument/2006/relationships" id="260" r:id="Rdc9b4415b4de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a391c8c0142ad" /><Relationship Type="http://schemas.openxmlformats.org/officeDocument/2006/relationships/slide" Target="/ppt/slides/slide1.xml" Id="Rda2c31cdc37b46f7" /><Relationship Type="http://schemas.openxmlformats.org/officeDocument/2006/relationships/slide" Target="/ppt/slides/slide2.xml" Id="Rd9b4ef5ce19c4315" /><Relationship Type="http://schemas.openxmlformats.org/officeDocument/2006/relationships/slide" Target="/ppt/slides/slide3.xml" Id="Rcc5e845488db46c6" /><Relationship Type="http://schemas.openxmlformats.org/officeDocument/2006/relationships/slide" Target="/ppt/slides/slide4.xml" Id="R7eb5789df74a489c" /><Relationship Type="http://schemas.openxmlformats.org/officeDocument/2006/relationships/slide" Target="/ppt/slides/slide5.xml" Id="Rdc9b4415b4de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2d244376c41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b1c936360488e" /><Relationship Type="http://schemas.openxmlformats.org/officeDocument/2006/relationships/theme" Target="/ppt/slideMasters/theme/theme1.xml" Id="R4161bf5a4aa740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b1c936360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8843b85174f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1d989a2f14b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7fb85551e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3152cc4ec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fbc68ba5b49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