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c4ad9cf55c45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dc6b841d324a98"/>
  </p:sldMasterIdLst>
  <p:sldIdLst>
    <p:sldId xmlns:r="http://schemas.openxmlformats.org/officeDocument/2006/relationships" id="256" r:id="Re6817d66157345c9"/>
    <p:sldId xmlns:r="http://schemas.openxmlformats.org/officeDocument/2006/relationships" id="257" r:id="R76fed7650596421d"/>
    <p:sldId xmlns:r="http://schemas.openxmlformats.org/officeDocument/2006/relationships" id="258" r:id="R4b0477e037004229"/>
    <p:sldId xmlns:r="http://schemas.openxmlformats.org/officeDocument/2006/relationships" id="259" r:id="R5d30e58aa40342e6"/>
    <p:sldId xmlns:r="http://schemas.openxmlformats.org/officeDocument/2006/relationships" id="260" r:id="R6593f74a2dfd4bee"/>
    <p:sldId xmlns:r="http://schemas.openxmlformats.org/officeDocument/2006/relationships" id="261" r:id="Rf802ab1ae97c4192"/>
    <p:sldId xmlns:r="http://schemas.openxmlformats.org/officeDocument/2006/relationships" id="262" r:id="R49a505f38ddb47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c6b841d324a98" /><Relationship Type="http://schemas.openxmlformats.org/officeDocument/2006/relationships/slide" Target="/ppt/slides/slide1.xml" Id="Re6817d66157345c9" /><Relationship Type="http://schemas.openxmlformats.org/officeDocument/2006/relationships/slide" Target="/ppt/slides/slide2.xml" Id="R76fed7650596421d" /><Relationship Type="http://schemas.openxmlformats.org/officeDocument/2006/relationships/slide" Target="/ppt/slides/slide3.xml" Id="R4b0477e037004229" /><Relationship Type="http://schemas.openxmlformats.org/officeDocument/2006/relationships/slide" Target="/ppt/slides/slide4.xml" Id="R5d30e58aa40342e6" /><Relationship Type="http://schemas.openxmlformats.org/officeDocument/2006/relationships/slide" Target="/ppt/slides/slide5.xml" Id="R6593f74a2dfd4bee" /><Relationship Type="http://schemas.openxmlformats.org/officeDocument/2006/relationships/slide" Target="/ppt/slides/slide6.xml" Id="Rf802ab1ae97c4192" /><Relationship Type="http://schemas.openxmlformats.org/officeDocument/2006/relationships/slide" Target="/ppt/slides/slide7.xml" Id="R49a505f38ddb47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69eec5ee043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14ee8788c4e8f" /><Relationship Type="http://schemas.openxmlformats.org/officeDocument/2006/relationships/theme" Target="/ppt/slideMasters/theme/theme1.xml" Id="R14f3165c86f84a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c14ee8788c4e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2fab339ef4a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cb1bb806c40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17644139641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4022ebaa94f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f5886ca8e44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855211f9546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51e72ca984f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LACTOSA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LACTOSA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3 891 871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3 979 525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AUGUST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Godals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957 052 568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LACTOSA AS</a:t>
            </a:r>
          </a:p>
        </p:txBody>
      </p:sp>
    </p:spTree>
  </p:cSld>
  <p:clrMapOvr>
    <a:masterClrMapping xmlns:a="http://schemas.openxmlformats.org/drawingml/2006/main"/>
  </p:clrMapOvr>
</p:sld>
</file>