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87a0ceeae3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2f74f0bfd449de"/>
  </p:sldMasterIdLst>
  <p:sldIdLst>
    <p:sldId xmlns:r="http://schemas.openxmlformats.org/officeDocument/2006/relationships" id="256" r:id="R27b9daa439834b34"/>
    <p:sldId xmlns:r="http://schemas.openxmlformats.org/officeDocument/2006/relationships" id="257" r:id="Rbb65156da6ba4db8"/>
    <p:sldId xmlns:r="http://schemas.openxmlformats.org/officeDocument/2006/relationships" id="258" r:id="R67076ef1a92a4382"/>
    <p:sldId xmlns:r="http://schemas.openxmlformats.org/officeDocument/2006/relationships" id="259" r:id="R777b4e2fae2c4f1b"/>
    <p:sldId xmlns:r="http://schemas.openxmlformats.org/officeDocument/2006/relationships" id="260" r:id="Rf67e240588f443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f74f0bfd449de" /><Relationship Type="http://schemas.openxmlformats.org/officeDocument/2006/relationships/slide" Target="/ppt/slides/slide1.xml" Id="R27b9daa439834b34" /><Relationship Type="http://schemas.openxmlformats.org/officeDocument/2006/relationships/slide" Target="/ppt/slides/slide2.xml" Id="Rbb65156da6ba4db8" /><Relationship Type="http://schemas.openxmlformats.org/officeDocument/2006/relationships/slide" Target="/ppt/slides/slide3.xml" Id="R67076ef1a92a4382" /><Relationship Type="http://schemas.openxmlformats.org/officeDocument/2006/relationships/slide" Target="/ppt/slides/slide4.xml" Id="R777b4e2fae2c4f1b" /><Relationship Type="http://schemas.openxmlformats.org/officeDocument/2006/relationships/slide" Target="/ppt/slides/slide5.xml" Id="Rf67e240588f443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e6776975794a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6a8fd432e43ae" /><Relationship Type="http://schemas.openxmlformats.org/officeDocument/2006/relationships/theme" Target="/ppt/slideMasters/theme/theme1.xml" Id="R77a7c3f3c5234c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26a8fd432e43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d62756d9347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b7a5d0ed84c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cce08038e4f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93d566a2c4d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213d29cb449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FINN SOLBERG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SOLBERG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 SOLBERG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SOLBERG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SOLBERG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SOLBERG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956 904 277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FINN SOLBERG AS</a:t>
            </a:r>
          </a:p>
        </p:txBody>
      </p:sp>
    </p:spTree>
  </p:cSld>
  <p:clrMapOvr>
    <a:masterClrMapping xmlns:a="http://schemas.openxmlformats.org/drawingml/2006/main"/>
  </p:clrMapOvr>
</p:sld>
</file>