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f682681edc44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ae720992f4429c"/>
  </p:sldMasterIdLst>
  <p:sldIdLst>
    <p:sldId xmlns:r="http://schemas.openxmlformats.org/officeDocument/2006/relationships" id="256" r:id="Rbc2005fc8f714aba"/>
    <p:sldId xmlns:r="http://schemas.openxmlformats.org/officeDocument/2006/relationships" id="257" r:id="R3bcfcbaf2d7c48fc"/>
    <p:sldId xmlns:r="http://schemas.openxmlformats.org/officeDocument/2006/relationships" id="258" r:id="R8fc299fc6b4d471a"/>
    <p:sldId xmlns:r="http://schemas.openxmlformats.org/officeDocument/2006/relationships" id="259" r:id="Rea537b98f8d44da8"/>
    <p:sldId xmlns:r="http://schemas.openxmlformats.org/officeDocument/2006/relationships" id="260" r:id="Rab3487d0cc2247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ae720992f4429c" /><Relationship Type="http://schemas.openxmlformats.org/officeDocument/2006/relationships/slide" Target="/ppt/slides/slide1.xml" Id="Rbc2005fc8f714aba" /><Relationship Type="http://schemas.openxmlformats.org/officeDocument/2006/relationships/slide" Target="/ppt/slides/slide2.xml" Id="R3bcfcbaf2d7c48fc" /><Relationship Type="http://schemas.openxmlformats.org/officeDocument/2006/relationships/slide" Target="/ppt/slides/slide3.xml" Id="R8fc299fc6b4d471a" /><Relationship Type="http://schemas.openxmlformats.org/officeDocument/2006/relationships/slide" Target="/ppt/slides/slide4.xml" Id="Rea537b98f8d44da8" /><Relationship Type="http://schemas.openxmlformats.org/officeDocument/2006/relationships/slide" Target="/ppt/slides/slide5.xml" Id="Rab3487d0cc2247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ca8b58b72f4d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7fb78a9a04c6f" /><Relationship Type="http://schemas.openxmlformats.org/officeDocument/2006/relationships/theme" Target="/ppt/slideMasters/theme/theme1.xml" Id="R79c57d9bfc094f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37fb78a9a04c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85d583a124e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c75a148a747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56e1c02c247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dd895099149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5fa0c1cb4b4b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FASADEFUG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FASADEFUG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FASADEFUG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FASADEFUG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FASADEFUG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FASADEFUG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956 871 107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FASADEFUG AS</a:t>
            </a:r>
          </a:p>
        </p:txBody>
      </p:sp>
    </p:spTree>
  </p:cSld>
  <p:clrMapOvr>
    <a:masterClrMapping xmlns:a="http://schemas.openxmlformats.org/drawingml/2006/main"/>
  </p:clrMapOvr>
</p:sld>
</file>