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1a2f7361384b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8ca03d641640db"/>
  </p:sldMasterIdLst>
  <p:sldIdLst>
    <p:sldId xmlns:r="http://schemas.openxmlformats.org/officeDocument/2006/relationships" id="256" r:id="Rf65fd4ef902b4067"/>
    <p:sldId xmlns:r="http://schemas.openxmlformats.org/officeDocument/2006/relationships" id="257" r:id="R70e42ed92134423d"/>
    <p:sldId xmlns:r="http://schemas.openxmlformats.org/officeDocument/2006/relationships" id="258" r:id="R481c914df8b0425d"/>
    <p:sldId xmlns:r="http://schemas.openxmlformats.org/officeDocument/2006/relationships" id="259" r:id="R7c4afc6cd2304cfc"/>
    <p:sldId xmlns:r="http://schemas.openxmlformats.org/officeDocument/2006/relationships" id="260" r:id="R2ea6588677254bfa"/>
    <p:sldId xmlns:r="http://schemas.openxmlformats.org/officeDocument/2006/relationships" id="261" r:id="R41549e996b524b5e"/>
    <p:sldId xmlns:r="http://schemas.openxmlformats.org/officeDocument/2006/relationships" id="262" r:id="R03afb37b14e3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ca03d641640db" /><Relationship Type="http://schemas.openxmlformats.org/officeDocument/2006/relationships/slide" Target="/ppt/slides/slide1.xml" Id="Rf65fd4ef902b4067" /><Relationship Type="http://schemas.openxmlformats.org/officeDocument/2006/relationships/slide" Target="/ppt/slides/slide2.xml" Id="R70e42ed92134423d" /><Relationship Type="http://schemas.openxmlformats.org/officeDocument/2006/relationships/slide" Target="/ppt/slides/slide3.xml" Id="R481c914df8b0425d" /><Relationship Type="http://schemas.openxmlformats.org/officeDocument/2006/relationships/slide" Target="/ppt/slides/slide4.xml" Id="R7c4afc6cd2304cfc" /><Relationship Type="http://schemas.openxmlformats.org/officeDocument/2006/relationships/slide" Target="/ppt/slides/slide5.xml" Id="R2ea6588677254bfa" /><Relationship Type="http://schemas.openxmlformats.org/officeDocument/2006/relationships/slide" Target="/ppt/slides/slide6.xml" Id="R41549e996b524b5e" /><Relationship Type="http://schemas.openxmlformats.org/officeDocument/2006/relationships/slide" Target="/ppt/slides/slide7.xml" Id="R03afb37b14e3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7bbe1ca144e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31fe4137e4482" /><Relationship Type="http://schemas.openxmlformats.org/officeDocument/2006/relationships/theme" Target="/ppt/slideMasters/theme/theme1.xml" Id="R9232f7bb0b8d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d31fe4137e44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f882a5b7e46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e210a6c4e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10823c038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00bc5780c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8bb14d13e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59c6f069e48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4d81f56dc45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ROYAL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ROYAL EIENDOM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14 142 758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7 637 052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31 338 319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GG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Svinesundsveien 336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956 826 470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EIENDOM AS</a:t>
            </a:r>
          </a:p>
        </p:txBody>
      </p:sp>
    </p:spTree>
  </p:cSld>
  <p:clrMapOvr>
    <a:masterClrMapping xmlns:a="http://schemas.openxmlformats.org/drawingml/2006/main"/>
  </p:clrMapOvr>
</p:sld>
</file>