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875919308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14d879d31d4195"/>
  </p:sldMasterIdLst>
  <p:sldIdLst>
    <p:sldId xmlns:r="http://schemas.openxmlformats.org/officeDocument/2006/relationships" id="256" r:id="R97d9d4384be8448f"/>
    <p:sldId xmlns:r="http://schemas.openxmlformats.org/officeDocument/2006/relationships" id="257" r:id="R5ae8fe897f544e74"/>
    <p:sldId xmlns:r="http://schemas.openxmlformats.org/officeDocument/2006/relationships" id="258" r:id="R841db1ab63184d3a"/>
    <p:sldId xmlns:r="http://schemas.openxmlformats.org/officeDocument/2006/relationships" id="259" r:id="R40520aa451ec4a01"/>
    <p:sldId xmlns:r="http://schemas.openxmlformats.org/officeDocument/2006/relationships" id="260" r:id="R41915965862946ab"/>
    <p:sldId xmlns:r="http://schemas.openxmlformats.org/officeDocument/2006/relationships" id="261" r:id="R8edcf5d3395649ae"/>
    <p:sldId xmlns:r="http://schemas.openxmlformats.org/officeDocument/2006/relationships" id="262" r:id="R03e9f4fc2f8944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14d879d31d4195" /><Relationship Type="http://schemas.openxmlformats.org/officeDocument/2006/relationships/slide" Target="/ppt/slides/slide1.xml" Id="R97d9d4384be8448f" /><Relationship Type="http://schemas.openxmlformats.org/officeDocument/2006/relationships/slide" Target="/ppt/slides/slide2.xml" Id="R5ae8fe897f544e74" /><Relationship Type="http://schemas.openxmlformats.org/officeDocument/2006/relationships/slide" Target="/ppt/slides/slide3.xml" Id="R841db1ab63184d3a" /><Relationship Type="http://schemas.openxmlformats.org/officeDocument/2006/relationships/slide" Target="/ppt/slides/slide4.xml" Id="R40520aa451ec4a01" /><Relationship Type="http://schemas.openxmlformats.org/officeDocument/2006/relationships/slide" Target="/ppt/slides/slide5.xml" Id="R41915965862946ab" /><Relationship Type="http://schemas.openxmlformats.org/officeDocument/2006/relationships/slide" Target="/ppt/slides/slide6.xml" Id="R8edcf5d3395649ae" /><Relationship Type="http://schemas.openxmlformats.org/officeDocument/2006/relationships/slide" Target="/ppt/slides/slide7.xml" Id="R03e9f4fc2f8944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c46219f4043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723c40e144751" /><Relationship Type="http://schemas.openxmlformats.org/officeDocument/2006/relationships/theme" Target="/ppt/slideMasters/theme/theme1.xml" Id="Rfd9aa5e7aa1d46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723c40e1447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54d367fe044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7e198131741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b0be6a816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30ee843ff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d5a9292b942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4873eb5644b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5c203e91343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HORPESTAD MOEN HAGEBØ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HORPESTAD MOEN HAGEBØ GRUPPEN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862 320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GIAG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Amtmann Aarrestads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956 806 739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