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97be1ac97c42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d83ebb9e034f5e"/>
  </p:sldMasterIdLst>
  <p:sldIdLst>
    <p:sldId xmlns:r="http://schemas.openxmlformats.org/officeDocument/2006/relationships" id="256" r:id="R4b2550fca3cb4566"/>
    <p:sldId xmlns:r="http://schemas.openxmlformats.org/officeDocument/2006/relationships" id="257" r:id="Ref40908b926342b1"/>
    <p:sldId xmlns:r="http://schemas.openxmlformats.org/officeDocument/2006/relationships" id="258" r:id="Rd7127d78386f44e8"/>
    <p:sldId xmlns:r="http://schemas.openxmlformats.org/officeDocument/2006/relationships" id="259" r:id="R25954d9ded75476a"/>
    <p:sldId xmlns:r="http://schemas.openxmlformats.org/officeDocument/2006/relationships" id="260" r:id="Ra62d6037a0b044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d83ebb9e034f5e" /><Relationship Type="http://schemas.openxmlformats.org/officeDocument/2006/relationships/slide" Target="/ppt/slides/slide1.xml" Id="R4b2550fca3cb4566" /><Relationship Type="http://schemas.openxmlformats.org/officeDocument/2006/relationships/slide" Target="/ppt/slides/slide2.xml" Id="Ref40908b926342b1" /><Relationship Type="http://schemas.openxmlformats.org/officeDocument/2006/relationships/slide" Target="/ppt/slides/slide3.xml" Id="Rd7127d78386f44e8" /><Relationship Type="http://schemas.openxmlformats.org/officeDocument/2006/relationships/slide" Target="/ppt/slides/slide4.xml" Id="R25954d9ded75476a" /><Relationship Type="http://schemas.openxmlformats.org/officeDocument/2006/relationships/slide" Target="/ppt/slides/slide5.xml" Id="Ra62d6037a0b044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b98de866b45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61045b48a4735" /><Relationship Type="http://schemas.openxmlformats.org/officeDocument/2006/relationships/theme" Target="/ppt/slideMasters/theme/theme1.xml" Id="Rb502b76fed0b40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61045b48a47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334ef818c4a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845dad32d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374063d1343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849d8ce8a41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4443dffb34c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FUSA-MAT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FUSA-MAT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FUSA-MAT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FUSA-MAT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FUSA-MAT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FUSA-MAT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956 735 149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FUSA-MAT AS</a:t>
            </a:r>
          </a:p>
        </p:txBody>
      </p:sp>
    </p:spTree>
  </p:cSld>
  <p:clrMapOvr>
    <a:masterClrMapping xmlns:a="http://schemas.openxmlformats.org/drawingml/2006/main"/>
  </p:clrMapOvr>
</p:sld>
</file>