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678a167cf149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f62147abb458b"/>
  </p:sldMasterIdLst>
  <p:sldIdLst>
    <p:sldId xmlns:r="http://schemas.openxmlformats.org/officeDocument/2006/relationships" id="256" r:id="R6e1feb12e9544447"/>
    <p:sldId xmlns:r="http://schemas.openxmlformats.org/officeDocument/2006/relationships" id="257" r:id="R2409cbb8e7cc482a"/>
    <p:sldId xmlns:r="http://schemas.openxmlformats.org/officeDocument/2006/relationships" id="258" r:id="R0c64b11ae3104ddc"/>
    <p:sldId xmlns:r="http://schemas.openxmlformats.org/officeDocument/2006/relationships" id="259" r:id="R985abe56cb8c4ce1"/>
    <p:sldId xmlns:r="http://schemas.openxmlformats.org/officeDocument/2006/relationships" id="260" r:id="R628ff07aa02f47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f62147abb458b" /><Relationship Type="http://schemas.openxmlformats.org/officeDocument/2006/relationships/slide" Target="/ppt/slides/slide1.xml" Id="R6e1feb12e9544447" /><Relationship Type="http://schemas.openxmlformats.org/officeDocument/2006/relationships/slide" Target="/ppt/slides/slide2.xml" Id="R2409cbb8e7cc482a" /><Relationship Type="http://schemas.openxmlformats.org/officeDocument/2006/relationships/slide" Target="/ppt/slides/slide3.xml" Id="R0c64b11ae3104ddc" /><Relationship Type="http://schemas.openxmlformats.org/officeDocument/2006/relationships/slide" Target="/ppt/slides/slide4.xml" Id="R985abe56cb8c4ce1" /><Relationship Type="http://schemas.openxmlformats.org/officeDocument/2006/relationships/slide" Target="/ppt/slides/slide5.xml" Id="R628ff07aa02f47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0029bb052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3bec6df90409a" /><Relationship Type="http://schemas.openxmlformats.org/officeDocument/2006/relationships/theme" Target="/ppt/slideMasters/theme/theme1.xml" Id="Re1c15bb68ed0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3bec6df90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2ca14a94341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2d65a224648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a2ceceb4d46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eb1dd9a54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da81a1cef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FERDIGMAT &amp; ARRANGEMENTER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FERDIGMAT &amp; ARRANGEMENTER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FERDIGMAT &amp; ARRANGEMENTER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FERDIGMAT &amp; ARRANGEMENTER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FERDIGMAT &amp; ARRANGEMENTER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FERDIGMAT &amp; ARRANGEMENTER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956 162 807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FERDIGMAT &amp; ARRANGEMENTER AS</a:t>
            </a:r>
          </a:p>
        </p:txBody>
      </p:sp>
    </p:spTree>
  </p:cSld>
  <p:clrMapOvr>
    <a:masterClrMapping xmlns:a="http://schemas.openxmlformats.org/drawingml/2006/main"/>
  </p:clrMapOvr>
</p:sld>
</file>