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783876d8b049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9b36fde63e479b"/>
  </p:sldMasterIdLst>
  <p:sldIdLst>
    <p:sldId xmlns:r="http://schemas.openxmlformats.org/officeDocument/2006/relationships" id="256" r:id="R23f84a0051df4e92"/>
    <p:sldId xmlns:r="http://schemas.openxmlformats.org/officeDocument/2006/relationships" id="257" r:id="R45ac17045d114f65"/>
    <p:sldId xmlns:r="http://schemas.openxmlformats.org/officeDocument/2006/relationships" id="258" r:id="R712ed20f09eb42e5"/>
    <p:sldId xmlns:r="http://schemas.openxmlformats.org/officeDocument/2006/relationships" id="259" r:id="R0f408569be0a4733"/>
    <p:sldId xmlns:r="http://schemas.openxmlformats.org/officeDocument/2006/relationships" id="260" r:id="R96d2770a28ed41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9b36fde63e479b" /><Relationship Type="http://schemas.openxmlformats.org/officeDocument/2006/relationships/slide" Target="/ppt/slides/slide1.xml" Id="R23f84a0051df4e92" /><Relationship Type="http://schemas.openxmlformats.org/officeDocument/2006/relationships/slide" Target="/ppt/slides/slide2.xml" Id="R45ac17045d114f65" /><Relationship Type="http://schemas.openxmlformats.org/officeDocument/2006/relationships/slide" Target="/ppt/slides/slide3.xml" Id="R712ed20f09eb42e5" /><Relationship Type="http://schemas.openxmlformats.org/officeDocument/2006/relationships/slide" Target="/ppt/slides/slide4.xml" Id="R0f408569be0a4733" /><Relationship Type="http://schemas.openxmlformats.org/officeDocument/2006/relationships/slide" Target="/ppt/slides/slide5.xml" Id="R96d2770a28ed41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5fb94facde43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5cd1e6dd1444e" /><Relationship Type="http://schemas.openxmlformats.org/officeDocument/2006/relationships/theme" Target="/ppt/slideMasters/theme/theme1.xml" Id="R2162948090634a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85cd1e6dd144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cce08d5f248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71ddf900b43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17b4a8c2846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a8f1c93224d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c08bf345446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 NORSKE KONSULENTER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NORSKE KONSULENTER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 NORSKE KONSULENTER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NORSKE KONSULENTER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NORSKE KONSULENTER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NORSKE KONSULENTER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955 147 758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NORSKE KONSULENTER AS</a:t>
            </a:r>
          </a:p>
        </p:txBody>
      </p:sp>
    </p:spTree>
  </p:cSld>
  <p:clrMapOvr>
    <a:masterClrMapping xmlns:a="http://schemas.openxmlformats.org/drawingml/2006/main"/>
  </p:clrMapOvr>
</p:sld>
</file>