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a42cef42ea4c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40242f290b4dca"/>
  </p:sldMasterIdLst>
  <p:sldIdLst>
    <p:sldId xmlns:r="http://schemas.openxmlformats.org/officeDocument/2006/relationships" id="256" r:id="R5c99d404cc3746f6"/>
    <p:sldId xmlns:r="http://schemas.openxmlformats.org/officeDocument/2006/relationships" id="257" r:id="Rc1b6de8a9f194505"/>
    <p:sldId xmlns:r="http://schemas.openxmlformats.org/officeDocument/2006/relationships" id="258" r:id="R20da63d4d4c94ee7"/>
    <p:sldId xmlns:r="http://schemas.openxmlformats.org/officeDocument/2006/relationships" id="259" r:id="R225767ca38bc4e47"/>
    <p:sldId xmlns:r="http://schemas.openxmlformats.org/officeDocument/2006/relationships" id="260" r:id="Rab60001f674b4169"/>
    <p:sldId xmlns:r="http://schemas.openxmlformats.org/officeDocument/2006/relationships" id="261" r:id="Re193196a912c49e1"/>
    <p:sldId xmlns:r="http://schemas.openxmlformats.org/officeDocument/2006/relationships" id="262" r:id="R80c2f00d7c3d41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0242f290b4dca" /><Relationship Type="http://schemas.openxmlformats.org/officeDocument/2006/relationships/slide" Target="/ppt/slides/slide1.xml" Id="R5c99d404cc3746f6" /><Relationship Type="http://schemas.openxmlformats.org/officeDocument/2006/relationships/slide" Target="/ppt/slides/slide2.xml" Id="Rc1b6de8a9f194505" /><Relationship Type="http://schemas.openxmlformats.org/officeDocument/2006/relationships/slide" Target="/ppt/slides/slide3.xml" Id="R20da63d4d4c94ee7" /><Relationship Type="http://schemas.openxmlformats.org/officeDocument/2006/relationships/slide" Target="/ppt/slides/slide4.xml" Id="R225767ca38bc4e47" /><Relationship Type="http://schemas.openxmlformats.org/officeDocument/2006/relationships/slide" Target="/ppt/slides/slide5.xml" Id="Rab60001f674b4169" /><Relationship Type="http://schemas.openxmlformats.org/officeDocument/2006/relationships/slide" Target="/ppt/slides/slide6.xml" Id="Re193196a912c49e1" /><Relationship Type="http://schemas.openxmlformats.org/officeDocument/2006/relationships/slide" Target="/ppt/slides/slide7.xml" Id="R80c2f00d7c3d41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9f3d92e4648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75c422b524b49" /><Relationship Type="http://schemas.openxmlformats.org/officeDocument/2006/relationships/theme" Target="/ppt/slideMasters/theme/theme1.xml" Id="Re205c1b88005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d75c422b524b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a55debf744f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79828d978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66106ba7847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b95e37f5a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2abb5b6ea4a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cbae33d804a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9a00cab3542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MOLDEN ARKITEKTER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1 063 440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−261 591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−1 734 120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−1 050 230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5 926 611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MOLDEN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Statsminister Michelsens veg 67C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5230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33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954 990 508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MOLDEN ARKITEKTER AS</a:t>
            </a:r>
          </a:p>
        </p:txBody>
      </p:sp>
    </p:spTree>
  </p:cSld>
  <p:clrMapOvr>
    <a:masterClrMapping xmlns:a="http://schemas.openxmlformats.org/drawingml/2006/main"/>
  </p:clrMapOvr>
</p:sld>
</file>