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08cda2ae1143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45a5c11b4e435f"/>
  </p:sldMasterIdLst>
  <p:sldIdLst>
    <p:sldId xmlns:r="http://schemas.openxmlformats.org/officeDocument/2006/relationships" id="256" r:id="Re563fc87094f405f"/>
    <p:sldId xmlns:r="http://schemas.openxmlformats.org/officeDocument/2006/relationships" id="257" r:id="R10aefd3d90604489"/>
    <p:sldId xmlns:r="http://schemas.openxmlformats.org/officeDocument/2006/relationships" id="258" r:id="R81a62e02208c47ae"/>
    <p:sldId xmlns:r="http://schemas.openxmlformats.org/officeDocument/2006/relationships" id="259" r:id="Re8e8bb661ddd4fc0"/>
    <p:sldId xmlns:r="http://schemas.openxmlformats.org/officeDocument/2006/relationships" id="260" r:id="Re4a7e29c482c4f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45a5c11b4e435f" /><Relationship Type="http://schemas.openxmlformats.org/officeDocument/2006/relationships/slide" Target="/ppt/slides/slide1.xml" Id="Re563fc87094f405f" /><Relationship Type="http://schemas.openxmlformats.org/officeDocument/2006/relationships/slide" Target="/ppt/slides/slide2.xml" Id="R10aefd3d90604489" /><Relationship Type="http://schemas.openxmlformats.org/officeDocument/2006/relationships/slide" Target="/ppt/slides/slide3.xml" Id="R81a62e02208c47ae" /><Relationship Type="http://schemas.openxmlformats.org/officeDocument/2006/relationships/slide" Target="/ppt/slides/slide4.xml" Id="Re8e8bb661ddd4fc0" /><Relationship Type="http://schemas.openxmlformats.org/officeDocument/2006/relationships/slide" Target="/ppt/slides/slide5.xml" Id="Re4a7e29c482c4f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c195727ea54d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339a7dfb844ca" /><Relationship Type="http://schemas.openxmlformats.org/officeDocument/2006/relationships/theme" Target="/ppt/slideMasters/theme/theme1.xml" Id="R4e2cd094c94e49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c339a7dfb844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9a7f39a3641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c2fee59f94e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5941aa18b40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8005e30a54a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09742f05747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LANGNES MASKINSTASJON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LANGNES MASKINSTASJON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LANGNES MASKINSTASJON DA ble etablert [år] og holder til i Skodje.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LANGNES MASKINSTASJON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LANGNES MASKINSTASJON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LANGNES MASKINSTASJON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Langnesvegen 142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6260 Skodje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954 936 244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LANGNES MASKINSTASJON DA</a:t>
            </a:r>
          </a:p>
        </p:txBody>
      </p:sp>
    </p:spTree>
  </p:cSld>
  <p:clrMapOvr>
    <a:masterClrMapping xmlns:a="http://schemas.openxmlformats.org/drawingml/2006/main"/>
  </p:clrMapOvr>
</p:sld>
</file>