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acff413a264e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aea1bc38724893"/>
  </p:sldMasterIdLst>
  <p:sldIdLst>
    <p:sldId xmlns:r="http://schemas.openxmlformats.org/officeDocument/2006/relationships" id="256" r:id="R60f2899456a04aab"/>
    <p:sldId xmlns:r="http://schemas.openxmlformats.org/officeDocument/2006/relationships" id="257" r:id="R73fcd1d4e63d4a0e"/>
    <p:sldId xmlns:r="http://schemas.openxmlformats.org/officeDocument/2006/relationships" id="258" r:id="R64ced5678e47468f"/>
    <p:sldId xmlns:r="http://schemas.openxmlformats.org/officeDocument/2006/relationships" id="259" r:id="Re5fdf3a12e10463a"/>
    <p:sldId xmlns:r="http://schemas.openxmlformats.org/officeDocument/2006/relationships" id="260" r:id="R603219f12b1342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aea1bc38724893" /><Relationship Type="http://schemas.openxmlformats.org/officeDocument/2006/relationships/slide" Target="/ppt/slides/slide1.xml" Id="R60f2899456a04aab" /><Relationship Type="http://schemas.openxmlformats.org/officeDocument/2006/relationships/slide" Target="/ppt/slides/slide2.xml" Id="R73fcd1d4e63d4a0e" /><Relationship Type="http://schemas.openxmlformats.org/officeDocument/2006/relationships/slide" Target="/ppt/slides/slide3.xml" Id="R64ced5678e47468f" /><Relationship Type="http://schemas.openxmlformats.org/officeDocument/2006/relationships/slide" Target="/ppt/slides/slide4.xml" Id="Re5fdf3a12e10463a" /><Relationship Type="http://schemas.openxmlformats.org/officeDocument/2006/relationships/slide" Target="/ppt/slides/slide5.xml" Id="R603219f12b1342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8b9628d50040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f5b2733104634" /><Relationship Type="http://schemas.openxmlformats.org/officeDocument/2006/relationships/theme" Target="/ppt/slideMasters/theme/theme1.xml" Id="Rb8628f5dcf754f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6f5b27331046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4fdc75f3840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f197e353644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3a96edf5749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82df24a164c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5d981348d46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ÅRDAL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ÅRDAL KOMMUNE ble etablert [år] og holder til i Årdalstangen.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Statsråd Evensens veg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6885 Årdalstangen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66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postmottak@ardal.kommune.no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www.ardal.kommune.no/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954 679 721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