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5aa4f7f5a0449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55a9d4fa2641b4"/>
  </p:sldMasterIdLst>
  <p:sldIdLst>
    <p:sldId xmlns:r="http://schemas.openxmlformats.org/officeDocument/2006/relationships" id="256" r:id="R1dc7274f88cd4b70"/>
    <p:sldId xmlns:r="http://schemas.openxmlformats.org/officeDocument/2006/relationships" id="257" r:id="Rb3eaf21e92dc4a78"/>
    <p:sldId xmlns:r="http://schemas.openxmlformats.org/officeDocument/2006/relationships" id="258" r:id="Rbef27f17b1ca45f8"/>
    <p:sldId xmlns:r="http://schemas.openxmlformats.org/officeDocument/2006/relationships" id="259" r:id="Ra43840b930994c61"/>
    <p:sldId xmlns:r="http://schemas.openxmlformats.org/officeDocument/2006/relationships" id="260" r:id="Rddee37b216c94f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55a9d4fa2641b4" /><Relationship Type="http://schemas.openxmlformats.org/officeDocument/2006/relationships/slide" Target="/ppt/slides/slide1.xml" Id="R1dc7274f88cd4b70" /><Relationship Type="http://schemas.openxmlformats.org/officeDocument/2006/relationships/slide" Target="/ppt/slides/slide2.xml" Id="Rb3eaf21e92dc4a78" /><Relationship Type="http://schemas.openxmlformats.org/officeDocument/2006/relationships/slide" Target="/ppt/slides/slide3.xml" Id="Rbef27f17b1ca45f8" /><Relationship Type="http://schemas.openxmlformats.org/officeDocument/2006/relationships/slide" Target="/ppt/slides/slide4.xml" Id="Ra43840b930994c61" /><Relationship Type="http://schemas.openxmlformats.org/officeDocument/2006/relationships/slide" Target="/ppt/slides/slide5.xml" Id="Rddee37b216c94f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879385ff9f40f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f9e6b35bcf4b0b" /><Relationship Type="http://schemas.openxmlformats.org/officeDocument/2006/relationships/theme" Target="/ppt/slideMasters/theme/theme1.xml" Id="Rfb148c767384415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f9e6b35bcf4b0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b9bcdafc384db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b4d5316af4d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aa65822174d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ab180afe2c48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fad2e6f0849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KRAGERØ REISESENTER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REISESENTER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KRAGERØ REISESENTER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REISESENTER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REISESENTER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REISESENTER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954 577 384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KRAGERØ REISESENTER AS</a:t>
            </a:r>
          </a:p>
        </p:txBody>
      </p:sp>
    </p:spTree>
  </p:cSld>
  <p:clrMapOvr>
    <a:masterClrMapping xmlns:a="http://schemas.openxmlformats.org/drawingml/2006/main"/>
  </p:clrMapOvr>
</p:sld>
</file>