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793eb55de748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09e6f594f240d8"/>
  </p:sldMasterIdLst>
  <p:sldIdLst>
    <p:sldId xmlns:r="http://schemas.openxmlformats.org/officeDocument/2006/relationships" id="256" r:id="R07869121a0e44a16"/>
    <p:sldId xmlns:r="http://schemas.openxmlformats.org/officeDocument/2006/relationships" id="257" r:id="Rf4b0729f614b43e1"/>
    <p:sldId xmlns:r="http://schemas.openxmlformats.org/officeDocument/2006/relationships" id="258" r:id="R186512c676b04d88"/>
    <p:sldId xmlns:r="http://schemas.openxmlformats.org/officeDocument/2006/relationships" id="259" r:id="R0f14200e503b462a"/>
    <p:sldId xmlns:r="http://schemas.openxmlformats.org/officeDocument/2006/relationships" id="260" r:id="Rc67a8e7e046644a1"/>
    <p:sldId xmlns:r="http://schemas.openxmlformats.org/officeDocument/2006/relationships" id="261" r:id="Rceb3b39c11254744"/>
    <p:sldId xmlns:r="http://schemas.openxmlformats.org/officeDocument/2006/relationships" id="262" r:id="R2510295a84634b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09e6f594f240d8" /><Relationship Type="http://schemas.openxmlformats.org/officeDocument/2006/relationships/slide" Target="/ppt/slides/slide1.xml" Id="R07869121a0e44a16" /><Relationship Type="http://schemas.openxmlformats.org/officeDocument/2006/relationships/slide" Target="/ppt/slides/slide2.xml" Id="Rf4b0729f614b43e1" /><Relationship Type="http://schemas.openxmlformats.org/officeDocument/2006/relationships/slide" Target="/ppt/slides/slide3.xml" Id="R186512c676b04d88" /><Relationship Type="http://schemas.openxmlformats.org/officeDocument/2006/relationships/slide" Target="/ppt/slides/slide4.xml" Id="R0f14200e503b462a" /><Relationship Type="http://schemas.openxmlformats.org/officeDocument/2006/relationships/slide" Target="/ppt/slides/slide5.xml" Id="Rc67a8e7e046644a1" /><Relationship Type="http://schemas.openxmlformats.org/officeDocument/2006/relationships/slide" Target="/ppt/slides/slide6.xml" Id="Rceb3b39c11254744" /><Relationship Type="http://schemas.openxmlformats.org/officeDocument/2006/relationships/slide" Target="/ppt/slides/slide7.xml" Id="R2510295a84634b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0d9cee17ec43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37679139c4ae0" /><Relationship Type="http://schemas.openxmlformats.org/officeDocument/2006/relationships/theme" Target="/ppt/slideMasters/theme/theme1.xml" Id="R83fbb9a8870145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737679139c4a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c2de02eb94c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4570f7dbe4d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48db7e0d747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e2906e1594c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5d022a78c40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9cf80226749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64006fdc141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ECIT CONSULTA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CONSULTA AS ble etablert [år] og holder til i Tofte.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31 553 541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2 501 024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2 135 380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3 323 046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11 509 158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NORGE HOLDING AS  –  81,5 %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MORSTR HOLDING AS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OSLOFJORDEN HOLDING AS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VITONI AS  –  6,2 %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Strandvei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3482 Tofte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48 31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post.consulta@ecit.no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www.ecit.no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954 231 313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CONSULTA AS</a:t>
            </a:r>
          </a:p>
        </p:txBody>
      </p:sp>
    </p:spTree>
  </p:cSld>
  <p:clrMapOvr>
    <a:masterClrMapping xmlns:a="http://schemas.openxmlformats.org/drawingml/2006/main"/>
  </p:clrMapOvr>
</p:sld>
</file>