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b7ed95b07449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0e6bbe847c48b4"/>
  </p:sldMasterIdLst>
  <p:sldIdLst>
    <p:sldId xmlns:r="http://schemas.openxmlformats.org/officeDocument/2006/relationships" id="256" r:id="R04983a0b735d4dfc"/>
    <p:sldId xmlns:r="http://schemas.openxmlformats.org/officeDocument/2006/relationships" id="257" r:id="R4e5a0713481249a4"/>
    <p:sldId xmlns:r="http://schemas.openxmlformats.org/officeDocument/2006/relationships" id="258" r:id="R9dabde975b2343a0"/>
    <p:sldId xmlns:r="http://schemas.openxmlformats.org/officeDocument/2006/relationships" id="259" r:id="R7648b0057200425d"/>
    <p:sldId xmlns:r="http://schemas.openxmlformats.org/officeDocument/2006/relationships" id="260" r:id="R82ff353634e34669"/>
    <p:sldId xmlns:r="http://schemas.openxmlformats.org/officeDocument/2006/relationships" id="261" r:id="Rd97f6a2721864938"/>
    <p:sldId xmlns:r="http://schemas.openxmlformats.org/officeDocument/2006/relationships" id="262" r:id="R66cb984f043044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e6bbe847c48b4" /><Relationship Type="http://schemas.openxmlformats.org/officeDocument/2006/relationships/slide" Target="/ppt/slides/slide1.xml" Id="R04983a0b735d4dfc" /><Relationship Type="http://schemas.openxmlformats.org/officeDocument/2006/relationships/slide" Target="/ppt/slides/slide2.xml" Id="R4e5a0713481249a4" /><Relationship Type="http://schemas.openxmlformats.org/officeDocument/2006/relationships/slide" Target="/ppt/slides/slide3.xml" Id="R9dabde975b2343a0" /><Relationship Type="http://schemas.openxmlformats.org/officeDocument/2006/relationships/slide" Target="/ppt/slides/slide4.xml" Id="R7648b0057200425d" /><Relationship Type="http://schemas.openxmlformats.org/officeDocument/2006/relationships/slide" Target="/ppt/slides/slide5.xml" Id="R82ff353634e34669" /><Relationship Type="http://schemas.openxmlformats.org/officeDocument/2006/relationships/slide" Target="/ppt/slides/slide6.xml" Id="Rd97f6a2721864938" /><Relationship Type="http://schemas.openxmlformats.org/officeDocument/2006/relationships/slide" Target="/ppt/slides/slide7.xml" Id="R66cb984f043044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6e23941da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a49dd92a34d16" /><Relationship Type="http://schemas.openxmlformats.org/officeDocument/2006/relationships/theme" Target="/ppt/slideMasters/theme/theme1.xml" Id="Ra893a7c3576942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ba49dd92a34d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689f172aa40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a3b6f424843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ee5c98dbc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e66830e3e4a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6cae3651c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139df392a49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7b14aba29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MYKLEBUST HAVNEREPARASJONER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HAVNEREPARASJONER EIENDOM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−132 072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5 679 894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6 462 978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Varbergveien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953 773 708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HAVNEREPARASJONER EIENDOM AS</a:t>
            </a:r>
          </a:p>
        </p:txBody>
      </p:sp>
    </p:spTree>
  </p:cSld>
  <p:clrMapOvr>
    <a:masterClrMapping xmlns:a="http://schemas.openxmlformats.org/drawingml/2006/main"/>
  </p:clrMapOvr>
</p:sld>
</file>