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468f91b16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eae342cede4333"/>
  </p:sldMasterIdLst>
  <p:sldIdLst>
    <p:sldId xmlns:r="http://schemas.openxmlformats.org/officeDocument/2006/relationships" id="256" r:id="Rd0f5b8658ef345dc"/>
    <p:sldId xmlns:r="http://schemas.openxmlformats.org/officeDocument/2006/relationships" id="257" r:id="R677c5eac0b8947fe"/>
    <p:sldId xmlns:r="http://schemas.openxmlformats.org/officeDocument/2006/relationships" id="258" r:id="R7eda7d505b194457"/>
    <p:sldId xmlns:r="http://schemas.openxmlformats.org/officeDocument/2006/relationships" id="259" r:id="R5e5a4d6affd54aee"/>
    <p:sldId xmlns:r="http://schemas.openxmlformats.org/officeDocument/2006/relationships" id="260" r:id="R5bc6aa34f9fa4869"/>
    <p:sldId xmlns:r="http://schemas.openxmlformats.org/officeDocument/2006/relationships" id="261" r:id="R4d112a032d2940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ae342cede4333" /><Relationship Type="http://schemas.openxmlformats.org/officeDocument/2006/relationships/slide" Target="/ppt/slides/slide1.xml" Id="Rd0f5b8658ef345dc" /><Relationship Type="http://schemas.openxmlformats.org/officeDocument/2006/relationships/slide" Target="/ppt/slides/slide2.xml" Id="R677c5eac0b8947fe" /><Relationship Type="http://schemas.openxmlformats.org/officeDocument/2006/relationships/slide" Target="/ppt/slides/slide3.xml" Id="R7eda7d505b194457" /><Relationship Type="http://schemas.openxmlformats.org/officeDocument/2006/relationships/slide" Target="/ppt/slides/slide4.xml" Id="R5e5a4d6affd54aee" /><Relationship Type="http://schemas.openxmlformats.org/officeDocument/2006/relationships/slide" Target="/ppt/slides/slide5.xml" Id="R5bc6aa34f9fa4869" /><Relationship Type="http://schemas.openxmlformats.org/officeDocument/2006/relationships/slide" Target="/ppt/slides/slide6.xml" Id="R4d112a032d2940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edfa7d609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b0750ec7a4716" /><Relationship Type="http://schemas.openxmlformats.org/officeDocument/2006/relationships/theme" Target="/ppt/slideMasters/theme/theme1.xml" Id="Rc3dfef7d4d46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b0750ec7a47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d9616b77a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3109ab46540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130224bc4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f668b0bc64a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885c99e69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d3c1d59b640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MYKLEBUST HAVNEREPARASJONER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Varbergveien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953 773 708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