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778487700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d9f8e91fd444f"/>
  </p:sldMasterIdLst>
  <p:sldIdLst>
    <p:sldId xmlns:r="http://schemas.openxmlformats.org/officeDocument/2006/relationships" id="256" r:id="Ra46b675a919b4a46"/>
    <p:sldId xmlns:r="http://schemas.openxmlformats.org/officeDocument/2006/relationships" id="257" r:id="R921c8fbe90434ba8"/>
    <p:sldId xmlns:r="http://schemas.openxmlformats.org/officeDocument/2006/relationships" id="258" r:id="R58c85519a6fb4b35"/>
    <p:sldId xmlns:r="http://schemas.openxmlformats.org/officeDocument/2006/relationships" id="259" r:id="R44de732869f54da1"/>
    <p:sldId xmlns:r="http://schemas.openxmlformats.org/officeDocument/2006/relationships" id="260" r:id="R4563fda9554648c7"/>
    <p:sldId xmlns:r="http://schemas.openxmlformats.org/officeDocument/2006/relationships" id="261" r:id="Rddded22a07834a09"/>
    <p:sldId xmlns:r="http://schemas.openxmlformats.org/officeDocument/2006/relationships" id="262" r:id="Ra6354f982cf1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d9f8e91fd444f" /><Relationship Type="http://schemas.openxmlformats.org/officeDocument/2006/relationships/slide" Target="/ppt/slides/slide1.xml" Id="Ra46b675a919b4a46" /><Relationship Type="http://schemas.openxmlformats.org/officeDocument/2006/relationships/slide" Target="/ppt/slides/slide2.xml" Id="R921c8fbe90434ba8" /><Relationship Type="http://schemas.openxmlformats.org/officeDocument/2006/relationships/slide" Target="/ppt/slides/slide3.xml" Id="R58c85519a6fb4b35" /><Relationship Type="http://schemas.openxmlformats.org/officeDocument/2006/relationships/slide" Target="/ppt/slides/slide4.xml" Id="R44de732869f54da1" /><Relationship Type="http://schemas.openxmlformats.org/officeDocument/2006/relationships/slide" Target="/ppt/slides/slide5.xml" Id="R4563fda9554648c7" /><Relationship Type="http://schemas.openxmlformats.org/officeDocument/2006/relationships/slide" Target="/ppt/slides/slide6.xml" Id="Rddded22a07834a09" /><Relationship Type="http://schemas.openxmlformats.org/officeDocument/2006/relationships/slide" Target="/ppt/slides/slide7.xml" Id="Ra6354f982cf1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b74547ef5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87d2988e440b" /><Relationship Type="http://schemas.openxmlformats.org/officeDocument/2006/relationships/theme" Target="/ppt/slideMasters/theme/theme1.xml" Id="Rcf7aac8c2edd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587d2988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251cb3f7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aa456207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ae61349d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8566e775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e4a859b5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ef76fb5b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1dbc61bc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KAPITALPLASSERING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KAPITALPLASSERING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102 734 981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50 628 645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84 196 465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HÅVARD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30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953 682 575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