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de90dcc38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68cb79fac41dc"/>
  </p:sldMasterIdLst>
  <p:sldIdLst>
    <p:sldId xmlns:r="http://schemas.openxmlformats.org/officeDocument/2006/relationships" id="256" r:id="R747370d1a2f640fb"/>
    <p:sldId xmlns:r="http://schemas.openxmlformats.org/officeDocument/2006/relationships" id="257" r:id="R4553c0fb8eb8427f"/>
    <p:sldId xmlns:r="http://schemas.openxmlformats.org/officeDocument/2006/relationships" id="258" r:id="Rb50417e3987f4931"/>
    <p:sldId xmlns:r="http://schemas.openxmlformats.org/officeDocument/2006/relationships" id="259" r:id="R623c0d96d10c4913"/>
    <p:sldId xmlns:r="http://schemas.openxmlformats.org/officeDocument/2006/relationships" id="260" r:id="R3b002891fd064f10"/>
    <p:sldId xmlns:r="http://schemas.openxmlformats.org/officeDocument/2006/relationships" id="261" r:id="Rc7ec5e72c99c49ef"/>
    <p:sldId xmlns:r="http://schemas.openxmlformats.org/officeDocument/2006/relationships" id="262" r:id="R34267e6236c8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68cb79fac41dc" /><Relationship Type="http://schemas.openxmlformats.org/officeDocument/2006/relationships/slide" Target="/ppt/slides/slide1.xml" Id="R747370d1a2f640fb" /><Relationship Type="http://schemas.openxmlformats.org/officeDocument/2006/relationships/slide" Target="/ppt/slides/slide2.xml" Id="R4553c0fb8eb8427f" /><Relationship Type="http://schemas.openxmlformats.org/officeDocument/2006/relationships/slide" Target="/ppt/slides/slide3.xml" Id="Rb50417e3987f4931" /><Relationship Type="http://schemas.openxmlformats.org/officeDocument/2006/relationships/slide" Target="/ppt/slides/slide4.xml" Id="R623c0d96d10c4913" /><Relationship Type="http://schemas.openxmlformats.org/officeDocument/2006/relationships/slide" Target="/ppt/slides/slide5.xml" Id="R3b002891fd064f10" /><Relationship Type="http://schemas.openxmlformats.org/officeDocument/2006/relationships/slide" Target="/ppt/slides/slide6.xml" Id="Rc7ec5e72c99c49ef" /><Relationship Type="http://schemas.openxmlformats.org/officeDocument/2006/relationships/slide" Target="/ppt/slides/slide7.xml" Id="R34267e6236c8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4e9b8e869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a38109a6c4c5b" /><Relationship Type="http://schemas.openxmlformats.org/officeDocument/2006/relationships/theme" Target="/ppt/slideMasters/theme/theme1.xml" Id="R6c5f5b5d4924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a38109a6c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983bda7d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afa95b129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47d835fa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d87867b66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802930f0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8acb766a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43308dcf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