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8d5ad0f0b940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504a4dcfe245dc"/>
  </p:sldMasterIdLst>
  <p:sldIdLst>
    <p:sldId xmlns:r="http://schemas.openxmlformats.org/officeDocument/2006/relationships" id="256" r:id="R20975a1cd6884448"/>
    <p:sldId xmlns:r="http://schemas.openxmlformats.org/officeDocument/2006/relationships" id="257" r:id="R71539ccb6d1a49f9"/>
    <p:sldId xmlns:r="http://schemas.openxmlformats.org/officeDocument/2006/relationships" id="258" r:id="R724cfefdaf1445e8"/>
    <p:sldId xmlns:r="http://schemas.openxmlformats.org/officeDocument/2006/relationships" id="259" r:id="R52f1e13899184856"/>
    <p:sldId xmlns:r="http://schemas.openxmlformats.org/officeDocument/2006/relationships" id="260" r:id="Rab5779eb990f4cec"/>
    <p:sldId xmlns:r="http://schemas.openxmlformats.org/officeDocument/2006/relationships" id="261" r:id="Rbb3af9ac3bfe45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504a4dcfe245dc" /><Relationship Type="http://schemas.openxmlformats.org/officeDocument/2006/relationships/slide" Target="/ppt/slides/slide1.xml" Id="R20975a1cd6884448" /><Relationship Type="http://schemas.openxmlformats.org/officeDocument/2006/relationships/slide" Target="/ppt/slides/slide2.xml" Id="R71539ccb6d1a49f9" /><Relationship Type="http://schemas.openxmlformats.org/officeDocument/2006/relationships/slide" Target="/ppt/slides/slide3.xml" Id="R724cfefdaf1445e8" /><Relationship Type="http://schemas.openxmlformats.org/officeDocument/2006/relationships/slide" Target="/ppt/slides/slide4.xml" Id="R52f1e13899184856" /><Relationship Type="http://schemas.openxmlformats.org/officeDocument/2006/relationships/slide" Target="/ppt/slides/slide5.xml" Id="Rab5779eb990f4cec" /><Relationship Type="http://schemas.openxmlformats.org/officeDocument/2006/relationships/slide" Target="/ppt/slides/slide6.xml" Id="Rbb3af9ac3bfe45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a7542070e747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f1184f28440f5" /><Relationship Type="http://schemas.openxmlformats.org/officeDocument/2006/relationships/theme" Target="/ppt/slideMasters/theme/theme1.xml" Id="Ree4f2129287b4c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1f1184f28440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b3377c6b549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d01b332f64e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cd3675a2745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07ccc4c6045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d79f21bdf4c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cfc57de2848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WARENDO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WARENDO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3 190 251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3 202 008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953 329 549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