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6c494df07040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7cef33fec24a27"/>
  </p:sldMasterIdLst>
  <p:sldIdLst>
    <p:sldId xmlns:r="http://schemas.openxmlformats.org/officeDocument/2006/relationships" id="256" r:id="R1de1d79b58134786"/>
    <p:sldId xmlns:r="http://schemas.openxmlformats.org/officeDocument/2006/relationships" id="257" r:id="Ree3ae87dfee44e29"/>
    <p:sldId xmlns:r="http://schemas.openxmlformats.org/officeDocument/2006/relationships" id="258" r:id="Rd5968a01d5f64e1f"/>
    <p:sldId xmlns:r="http://schemas.openxmlformats.org/officeDocument/2006/relationships" id="259" r:id="R87221879c2c54acb"/>
    <p:sldId xmlns:r="http://schemas.openxmlformats.org/officeDocument/2006/relationships" id="260" r:id="R40a6f248e5f84098"/>
    <p:sldId xmlns:r="http://schemas.openxmlformats.org/officeDocument/2006/relationships" id="261" r:id="Rec242b5930e941f2"/>
    <p:sldId xmlns:r="http://schemas.openxmlformats.org/officeDocument/2006/relationships" id="262" r:id="R600320bc7b854a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cef33fec24a27" /><Relationship Type="http://schemas.openxmlformats.org/officeDocument/2006/relationships/slide" Target="/ppt/slides/slide1.xml" Id="R1de1d79b58134786" /><Relationship Type="http://schemas.openxmlformats.org/officeDocument/2006/relationships/slide" Target="/ppt/slides/slide2.xml" Id="Ree3ae87dfee44e29" /><Relationship Type="http://schemas.openxmlformats.org/officeDocument/2006/relationships/slide" Target="/ppt/slides/slide3.xml" Id="Rd5968a01d5f64e1f" /><Relationship Type="http://schemas.openxmlformats.org/officeDocument/2006/relationships/slide" Target="/ppt/slides/slide4.xml" Id="R87221879c2c54acb" /><Relationship Type="http://schemas.openxmlformats.org/officeDocument/2006/relationships/slide" Target="/ppt/slides/slide5.xml" Id="R40a6f248e5f84098" /><Relationship Type="http://schemas.openxmlformats.org/officeDocument/2006/relationships/slide" Target="/ppt/slides/slide6.xml" Id="Rec242b5930e941f2" /><Relationship Type="http://schemas.openxmlformats.org/officeDocument/2006/relationships/slide" Target="/ppt/slides/slide7.xml" Id="R600320bc7b854a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f902ce91944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32b983be44e22" /><Relationship Type="http://schemas.openxmlformats.org/officeDocument/2006/relationships/theme" Target="/ppt/slideMasters/theme/theme1.xml" Id="Rcb572fb21693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a32b983be44e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12470f4b543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8efb19a2246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c76a52dd04a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d0aec7f824a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32033fbb14e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c74dc00294a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919e3d626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MAXAM MARKETING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MAXAM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MAXAM MARKETING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MAXAM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MAXAM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MAXAM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−4 967 920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5 161 096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12 427 826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MAXAM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E. KOPPERNÆS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MAXAM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953 327 694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MAXAM MARKETING AS</a:t>
            </a:r>
          </a:p>
        </p:txBody>
      </p:sp>
    </p:spTree>
  </p:cSld>
  <p:clrMapOvr>
    <a:masterClrMapping xmlns:a="http://schemas.openxmlformats.org/drawingml/2006/main"/>
  </p:clrMapOvr>
</p:sld>
</file>