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e95f378dd1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361b773ed43c4"/>
  </p:sldMasterIdLst>
  <p:sldIdLst>
    <p:sldId xmlns:r="http://schemas.openxmlformats.org/officeDocument/2006/relationships" id="256" r:id="R522f72b90e71404b"/>
    <p:sldId xmlns:r="http://schemas.openxmlformats.org/officeDocument/2006/relationships" id="257" r:id="Rcc7c8d1d41124d87"/>
    <p:sldId xmlns:r="http://schemas.openxmlformats.org/officeDocument/2006/relationships" id="258" r:id="R51b03ce49cc64ae6"/>
    <p:sldId xmlns:r="http://schemas.openxmlformats.org/officeDocument/2006/relationships" id="259" r:id="R4fc657ac0fe545d1"/>
    <p:sldId xmlns:r="http://schemas.openxmlformats.org/officeDocument/2006/relationships" id="260" r:id="R376decf34342455c"/>
    <p:sldId xmlns:r="http://schemas.openxmlformats.org/officeDocument/2006/relationships" id="261" r:id="R7838b68430a4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361b773ed43c4" /><Relationship Type="http://schemas.openxmlformats.org/officeDocument/2006/relationships/slide" Target="/ppt/slides/slide1.xml" Id="R522f72b90e71404b" /><Relationship Type="http://schemas.openxmlformats.org/officeDocument/2006/relationships/slide" Target="/ppt/slides/slide2.xml" Id="Rcc7c8d1d41124d87" /><Relationship Type="http://schemas.openxmlformats.org/officeDocument/2006/relationships/slide" Target="/ppt/slides/slide3.xml" Id="R51b03ce49cc64ae6" /><Relationship Type="http://schemas.openxmlformats.org/officeDocument/2006/relationships/slide" Target="/ppt/slides/slide4.xml" Id="R4fc657ac0fe545d1" /><Relationship Type="http://schemas.openxmlformats.org/officeDocument/2006/relationships/slide" Target="/ppt/slides/slide5.xml" Id="R376decf34342455c" /><Relationship Type="http://schemas.openxmlformats.org/officeDocument/2006/relationships/slide" Target="/ppt/slides/slide6.xml" Id="R7838b68430a4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df5c659fa4d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ab3e1519418e" /><Relationship Type="http://schemas.openxmlformats.org/officeDocument/2006/relationships/theme" Target="/ppt/slideMasters/theme/theme1.xml" Id="R46e0b68b0df5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fab3e1519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6476e1f53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519545c27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d05f8edc74f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50508230c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cdc8941b34d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cd82c9a684b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BOLSTAD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BOLSTAD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1 193 698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953 260 484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BOLSTAD AS</a:t>
            </a:r>
          </a:p>
        </p:txBody>
      </p:sp>
    </p:spTree>
  </p:cSld>
  <p:clrMapOvr>
    <a:masterClrMapping xmlns:a="http://schemas.openxmlformats.org/drawingml/2006/main"/>
  </p:clrMapOvr>
</p:sld>
</file>