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d27a5d88b4d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669869deca4de8"/>
  </p:sldMasterIdLst>
  <p:sldIdLst>
    <p:sldId xmlns:r="http://schemas.openxmlformats.org/officeDocument/2006/relationships" id="256" r:id="R412df2985c264191"/>
    <p:sldId xmlns:r="http://schemas.openxmlformats.org/officeDocument/2006/relationships" id="257" r:id="R94db50c419a74539"/>
    <p:sldId xmlns:r="http://schemas.openxmlformats.org/officeDocument/2006/relationships" id="258" r:id="Re8cedbe97c064ffd"/>
    <p:sldId xmlns:r="http://schemas.openxmlformats.org/officeDocument/2006/relationships" id="259" r:id="R92c7f0bb903b48a6"/>
    <p:sldId xmlns:r="http://schemas.openxmlformats.org/officeDocument/2006/relationships" id="260" r:id="R8df53b51c94d418a"/>
    <p:sldId xmlns:r="http://schemas.openxmlformats.org/officeDocument/2006/relationships" id="261" r:id="R47cf908a18b048e1"/>
    <p:sldId xmlns:r="http://schemas.openxmlformats.org/officeDocument/2006/relationships" id="262" r:id="R1773fe3e9c8a43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69869deca4de8" /><Relationship Type="http://schemas.openxmlformats.org/officeDocument/2006/relationships/slide" Target="/ppt/slides/slide1.xml" Id="R412df2985c264191" /><Relationship Type="http://schemas.openxmlformats.org/officeDocument/2006/relationships/slide" Target="/ppt/slides/slide2.xml" Id="R94db50c419a74539" /><Relationship Type="http://schemas.openxmlformats.org/officeDocument/2006/relationships/slide" Target="/ppt/slides/slide3.xml" Id="Re8cedbe97c064ffd" /><Relationship Type="http://schemas.openxmlformats.org/officeDocument/2006/relationships/slide" Target="/ppt/slides/slide4.xml" Id="R92c7f0bb903b48a6" /><Relationship Type="http://schemas.openxmlformats.org/officeDocument/2006/relationships/slide" Target="/ppt/slides/slide5.xml" Id="R8df53b51c94d418a" /><Relationship Type="http://schemas.openxmlformats.org/officeDocument/2006/relationships/slide" Target="/ppt/slides/slide6.xml" Id="R47cf908a18b048e1" /><Relationship Type="http://schemas.openxmlformats.org/officeDocument/2006/relationships/slide" Target="/ppt/slides/slide7.xml" Id="R1773fe3e9c8a43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734770d92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10afbf9484705" /><Relationship Type="http://schemas.openxmlformats.org/officeDocument/2006/relationships/theme" Target="/ppt/slideMasters/theme/theme1.xml" Id="R93f39c8ea8b043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10afbf94847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b81d3bb8e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b76c606b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b93e3fde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f2437c894e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cd50606dc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b8af66a4348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9748712a7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