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79865728c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5d9d6dec6419b"/>
  </p:sldMasterIdLst>
  <p:sldIdLst>
    <p:sldId xmlns:r="http://schemas.openxmlformats.org/officeDocument/2006/relationships" id="256" r:id="R7ba9b5bbc65a4e64"/>
    <p:sldId xmlns:r="http://schemas.openxmlformats.org/officeDocument/2006/relationships" id="257" r:id="R867396c418634ab7"/>
    <p:sldId xmlns:r="http://schemas.openxmlformats.org/officeDocument/2006/relationships" id="258" r:id="R73dd5c83e12b440c"/>
    <p:sldId xmlns:r="http://schemas.openxmlformats.org/officeDocument/2006/relationships" id="259" r:id="R4a642ccbf6b04264"/>
    <p:sldId xmlns:r="http://schemas.openxmlformats.org/officeDocument/2006/relationships" id="260" r:id="R73787d1a89864d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5d9d6dec6419b" /><Relationship Type="http://schemas.openxmlformats.org/officeDocument/2006/relationships/slide" Target="/ppt/slides/slide1.xml" Id="R7ba9b5bbc65a4e64" /><Relationship Type="http://schemas.openxmlformats.org/officeDocument/2006/relationships/slide" Target="/ppt/slides/slide2.xml" Id="R867396c418634ab7" /><Relationship Type="http://schemas.openxmlformats.org/officeDocument/2006/relationships/slide" Target="/ppt/slides/slide3.xml" Id="R73dd5c83e12b440c" /><Relationship Type="http://schemas.openxmlformats.org/officeDocument/2006/relationships/slide" Target="/ppt/slides/slide4.xml" Id="R4a642ccbf6b04264" /><Relationship Type="http://schemas.openxmlformats.org/officeDocument/2006/relationships/slide" Target="/ppt/slides/slide5.xml" Id="R73787d1a89864d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afcdbeae4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7e5d81be14c26" /><Relationship Type="http://schemas.openxmlformats.org/officeDocument/2006/relationships/theme" Target="/ppt/slideMasters/theme/theme1.xml" Id="R2398443cdfa3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27e5d81be1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76cea8182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afb83582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5dff44bc541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4abadb563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48759395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TALENT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TALENT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953 013 274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TALENT</a:t>
            </a:r>
          </a:p>
        </p:txBody>
      </p:sp>
    </p:spTree>
  </p:cSld>
  <p:clrMapOvr>
    <a:masterClrMapping xmlns:a="http://schemas.openxmlformats.org/drawingml/2006/main"/>
  </p:clrMapOvr>
</p:sld>
</file>