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64f83798e3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e9ac161784e35"/>
  </p:sldMasterIdLst>
  <p:sldIdLst>
    <p:sldId xmlns:r="http://schemas.openxmlformats.org/officeDocument/2006/relationships" id="256" r:id="R370a7399375b46ab"/>
    <p:sldId xmlns:r="http://schemas.openxmlformats.org/officeDocument/2006/relationships" id="257" r:id="R73b2e98b035e47a0"/>
    <p:sldId xmlns:r="http://schemas.openxmlformats.org/officeDocument/2006/relationships" id="258" r:id="R42d586f0bebc4ced"/>
    <p:sldId xmlns:r="http://schemas.openxmlformats.org/officeDocument/2006/relationships" id="259" r:id="Rd54a49339327435e"/>
    <p:sldId xmlns:r="http://schemas.openxmlformats.org/officeDocument/2006/relationships" id="260" r:id="Rbf17fc9fc8b5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e9ac161784e35" /><Relationship Type="http://schemas.openxmlformats.org/officeDocument/2006/relationships/slide" Target="/ppt/slides/slide1.xml" Id="R370a7399375b46ab" /><Relationship Type="http://schemas.openxmlformats.org/officeDocument/2006/relationships/slide" Target="/ppt/slides/slide2.xml" Id="R73b2e98b035e47a0" /><Relationship Type="http://schemas.openxmlformats.org/officeDocument/2006/relationships/slide" Target="/ppt/slides/slide3.xml" Id="R42d586f0bebc4ced" /><Relationship Type="http://schemas.openxmlformats.org/officeDocument/2006/relationships/slide" Target="/ppt/slides/slide4.xml" Id="Rd54a49339327435e" /><Relationship Type="http://schemas.openxmlformats.org/officeDocument/2006/relationships/slide" Target="/ppt/slides/slide5.xml" Id="Rbf17fc9fc8b5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9870e3bcd4a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59fe0fcd3421e" /><Relationship Type="http://schemas.openxmlformats.org/officeDocument/2006/relationships/theme" Target="/ppt/slideMasters/theme/theme1.xml" Id="R724aaea7124d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59fe0fcd3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8b40365e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39751572541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77ef0c3e5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e28196be1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850a8d445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GULSKOGEN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GULSKOGEN IMPORT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952 835 939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GULSKOGEN IMPORT AS</a:t>
            </a:r>
          </a:p>
        </p:txBody>
      </p:sp>
    </p:spTree>
  </p:cSld>
  <p:clrMapOvr>
    <a:masterClrMapping xmlns:a="http://schemas.openxmlformats.org/drawingml/2006/main"/>
  </p:clrMapOvr>
</p:sld>
</file>