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de597ec909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98db495fc04fd5"/>
  </p:sldMasterIdLst>
  <p:sldIdLst>
    <p:sldId xmlns:r="http://schemas.openxmlformats.org/officeDocument/2006/relationships" id="256" r:id="Ra62488e28c084e1b"/>
    <p:sldId xmlns:r="http://schemas.openxmlformats.org/officeDocument/2006/relationships" id="257" r:id="Ra023f1fb893a4058"/>
    <p:sldId xmlns:r="http://schemas.openxmlformats.org/officeDocument/2006/relationships" id="258" r:id="R084367430dbf4659"/>
    <p:sldId xmlns:r="http://schemas.openxmlformats.org/officeDocument/2006/relationships" id="259" r:id="Rd6cf89ff6e7846bb"/>
    <p:sldId xmlns:r="http://schemas.openxmlformats.org/officeDocument/2006/relationships" id="260" r:id="Rb933829f36a6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98db495fc04fd5" /><Relationship Type="http://schemas.openxmlformats.org/officeDocument/2006/relationships/slide" Target="/ppt/slides/slide1.xml" Id="Ra62488e28c084e1b" /><Relationship Type="http://schemas.openxmlformats.org/officeDocument/2006/relationships/slide" Target="/ppt/slides/slide2.xml" Id="Ra023f1fb893a4058" /><Relationship Type="http://schemas.openxmlformats.org/officeDocument/2006/relationships/slide" Target="/ppt/slides/slide3.xml" Id="R084367430dbf4659" /><Relationship Type="http://schemas.openxmlformats.org/officeDocument/2006/relationships/slide" Target="/ppt/slides/slide4.xml" Id="Rd6cf89ff6e7846bb" /><Relationship Type="http://schemas.openxmlformats.org/officeDocument/2006/relationships/slide" Target="/ppt/slides/slide5.xml" Id="Rb933829f36a6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0e44412b3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945970ea147db" /><Relationship Type="http://schemas.openxmlformats.org/officeDocument/2006/relationships/theme" Target="/ppt/slideMasters/theme/theme1.xml" Id="Rdf854bad0ae6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8945970ea1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fc0e86270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156767da2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584c4a9cf45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d3879f57c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34f90cb80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NORDICA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NORDICA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952 805 053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NORDICA DRIFT AS</a:t>
            </a:r>
          </a:p>
        </p:txBody>
      </p:sp>
    </p:spTree>
  </p:cSld>
  <p:clrMapOvr>
    <a:masterClrMapping xmlns:a="http://schemas.openxmlformats.org/drawingml/2006/main"/>
  </p:clrMapOvr>
</p:sld>
</file>