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d84e45e0fe4d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d68b42103f4ccd"/>
  </p:sldMasterIdLst>
  <p:sldIdLst>
    <p:sldId xmlns:r="http://schemas.openxmlformats.org/officeDocument/2006/relationships" id="256" r:id="Rdc904d0c57d44107"/>
    <p:sldId xmlns:r="http://schemas.openxmlformats.org/officeDocument/2006/relationships" id="257" r:id="R99dff85ab48d47cd"/>
    <p:sldId xmlns:r="http://schemas.openxmlformats.org/officeDocument/2006/relationships" id="258" r:id="R997a3f26d9ff4530"/>
    <p:sldId xmlns:r="http://schemas.openxmlformats.org/officeDocument/2006/relationships" id="259" r:id="R6cf9d7f76c754644"/>
    <p:sldId xmlns:r="http://schemas.openxmlformats.org/officeDocument/2006/relationships" id="260" r:id="R65ef8941c7b7435e"/>
    <p:sldId xmlns:r="http://schemas.openxmlformats.org/officeDocument/2006/relationships" id="261" r:id="R84490dfc1f2e4b73"/>
    <p:sldId xmlns:r="http://schemas.openxmlformats.org/officeDocument/2006/relationships" id="262" r:id="Refe6a0cb3fa44b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d68b42103f4ccd" /><Relationship Type="http://schemas.openxmlformats.org/officeDocument/2006/relationships/slide" Target="/ppt/slides/slide1.xml" Id="Rdc904d0c57d44107" /><Relationship Type="http://schemas.openxmlformats.org/officeDocument/2006/relationships/slide" Target="/ppt/slides/slide2.xml" Id="R99dff85ab48d47cd" /><Relationship Type="http://schemas.openxmlformats.org/officeDocument/2006/relationships/slide" Target="/ppt/slides/slide3.xml" Id="R997a3f26d9ff4530" /><Relationship Type="http://schemas.openxmlformats.org/officeDocument/2006/relationships/slide" Target="/ppt/slides/slide4.xml" Id="R6cf9d7f76c754644" /><Relationship Type="http://schemas.openxmlformats.org/officeDocument/2006/relationships/slide" Target="/ppt/slides/slide5.xml" Id="R65ef8941c7b7435e" /><Relationship Type="http://schemas.openxmlformats.org/officeDocument/2006/relationships/slide" Target="/ppt/slides/slide6.xml" Id="R84490dfc1f2e4b73" /><Relationship Type="http://schemas.openxmlformats.org/officeDocument/2006/relationships/slide" Target="/ppt/slides/slide7.xml" Id="Refe6a0cb3fa44b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48f4f024cf45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0082bd00f4580" /><Relationship Type="http://schemas.openxmlformats.org/officeDocument/2006/relationships/theme" Target="/ppt/slideMasters/theme/theme1.xml" Id="R461d8c86983047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10082bd00f45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1fe662c8f4d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dccf4ed7041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887a0fcd949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05ecc7e4e4b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d8effbf0243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73dff11d74c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fdaee379d4d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AAKVÅG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AAKVÅG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AAKVÅG INVEST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AAKVÅG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AAKVÅG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AAKVÅG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−253 083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432 710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8 362 897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8 527 339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AAKVÅG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TERJE  –  83,2 %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AAKVÅG MARIANNE  –  16,8 %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AAKVÅG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Skonnerten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03 53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952 746 006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AAKVÅG INVEST AS</a:t>
            </a:r>
          </a:p>
        </p:txBody>
      </p:sp>
    </p:spTree>
  </p:cSld>
  <p:clrMapOvr>
    <a:masterClrMapping xmlns:a="http://schemas.openxmlformats.org/drawingml/2006/main"/>
  </p:clrMapOvr>
</p:sld>
</file>