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664dbd644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917d41146430e"/>
  </p:sldMasterIdLst>
  <p:sldIdLst>
    <p:sldId xmlns:r="http://schemas.openxmlformats.org/officeDocument/2006/relationships" id="256" r:id="R46e2f911364c4f93"/>
    <p:sldId xmlns:r="http://schemas.openxmlformats.org/officeDocument/2006/relationships" id="257" r:id="Re6743a70f50b42e8"/>
    <p:sldId xmlns:r="http://schemas.openxmlformats.org/officeDocument/2006/relationships" id="258" r:id="Rae73974e8f60484e"/>
    <p:sldId xmlns:r="http://schemas.openxmlformats.org/officeDocument/2006/relationships" id="259" r:id="Rd29f06ff8ec9412d"/>
    <p:sldId xmlns:r="http://schemas.openxmlformats.org/officeDocument/2006/relationships" id="260" r:id="R43363a4f1e524976"/>
    <p:sldId xmlns:r="http://schemas.openxmlformats.org/officeDocument/2006/relationships" id="261" r:id="Rf911f56fedd2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917d41146430e" /><Relationship Type="http://schemas.openxmlformats.org/officeDocument/2006/relationships/slide" Target="/ppt/slides/slide1.xml" Id="R46e2f911364c4f93" /><Relationship Type="http://schemas.openxmlformats.org/officeDocument/2006/relationships/slide" Target="/ppt/slides/slide2.xml" Id="Re6743a70f50b42e8" /><Relationship Type="http://schemas.openxmlformats.org/officeDocument/2006/relationships/slide" Target="/ppt/slides/slide3.xml" Id="Rae73974e8f60484e" /><Relationship Type="http://schemas.openxmlformats.org/officeDocument/2006/relationships/slide" Target="/ppt/slides/slide4.xml" Id="Rd29f06ff8ec9412d" /><Relationship Type="http://schemas.openxmlformats.org/officeDocument/2006/relationships/slide" Target="/ppt/slides/slide5.xml" Id="R43363a4f1e524976" /><Relationship Type="http://schemas.openxmlformats.org/officeDocument/2006/relationships/slide" Target="/ppt/slides/slide6.xml" Id="Rf911f56fedd2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359505c14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4622ee5eb442d" /><Relationship Type="http://schemas.openxmlformats.org/officeDocument/2006/relationships/theme" Target="/ppt/slideMasters/theme/theme1.xml" Id="R10d90a747182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4622ee5eb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fbd7ded1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376af58b3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c7ea2afcb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f7852ff55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1838b93ac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a60586679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HJELTEN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5 678 178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9 406 789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952 620 673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