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d71870f4c042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ca5617b2df4a1e"/>
  </p:sldMasterIdLst>
  <p:sldIdLst>
    <p:sldId xmlns:r="http://schemas.openxmlformats.org/officeDocument/2006/relationships" id="256" r:id="Rf9aaa9e0dea34069"/>
    <p:sldId xmlns:r="http://schemas.openxmlformats.org/officeDocument/2006/relationships" id="257" r:id="Rdd63d0f4c1be45eb"/>
    <p:sldId xmlns:r="http://schemas.openxmlformats.org/officeDocument/2006/relationships" id="258" r:id="R67a8a4d800944b40"/>
    <p:sldId xmlns:r="http://schemas.openxmlformats.org/officeDocument/2006/relationships" id="259" r:id="R4b73b16025b74683"/>
    <p:sldId xmlns:r="http://schemas.openxmlformats.org/officeDocument/2006/relationships" id="260" r:id="R1b1d19e868d54c8a"/>
    <p:sldId xmlns:r="http://schemas.openxmlformats.org/officeDocument/2006/relationships" id="261" r:id="R92bb72ecf6f140cd"/>
    <p:sldId xmlns:r="http://schemas.openxmlformats.org/officeDocument/2006/relationships" id="262" r:id="R1c0e21e8d8a748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ca5617b2df4a1e" /><Relationship Type="http://schemas.openxmlformats.org/officeDocument/2006/relationships/slide" Target="/ppt/slides/slide1.xml" Id="Rf9aaa9e0dea34069" /><Relationship Type="http://schemas.openxmlformats.org/officeDocument/2006/relationships/slide" Target="/ppt/slides/slide2.xml" Id="Rdd63d0f4c1be45eb" /><Relationship Type="http://schemas.openxmlformats.org/officeDocument/2006/relationships/slide" Target="/ppt/slides/slide3.xml" Id="R67a8a4d800944b40" /><Relationship Type="http://schemas.openxmlformats.org/officeDocument/2006/relationships/slide" Target="/ppt/slides/slide4.xml" Id="R4b73b16025b74683" /><Relationship Type="http://schemas.openxmlformats.org/officeDocument/2006/relationships/slide" Target="/ppt/slides/slide5.xml" Id="R1b1d19e868d54c8a" /><Relationship Type="http://schemas.openxmlformats.org/officeDocument/2006/relationships/slide" Target="/ppt/slides/slide6.xml" Id="R92bb72ecf6f140cd" /><Relationship Type="http://schemas.openxmlformats.org/officeDocument/2006/relationships/slide" Target="/ppt/slides/slide7.xml" Id="R1c0e21e8d8a748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3d77eff03a41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dff1e6d98a4684" /><Relationship Type="http://schemas.openxmlformats.org/officeDocument/2006/relationships/theme" Target="/ppt/slideMasters/theme/theme1.xml" Id="Rf99249cc6b5140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dff1e6d98a46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e23e47c93e46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ccc05e780e4c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7bf4d645a14f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c1a27e70434c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ce95a5cfa241a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d0a87b16aa46a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9832072ecf49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BRANDTZÆG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BRANDTZÆG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BRANDTZÆG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BRANDTZÆG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BRANDTZÆG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BRANDTZÆG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−161 157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−164 177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650 040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3 772 317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BRANDTZÆG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BRANDTZÆG ELSE LINDA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BRANDTZÆG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952 564 552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BRANDTZÆG AS</a:t>
            </a:r>
          </a:p>
        </p:txBody>
      </p:sp>
    </p:spTree>
  </p:cSld>
  <p:clrMapOvr>
    <a:masterClrMapping xmlns:a="http://schemas.openxmlformats.org/drawingml/2006/main"/>
  </p:clrMapOvr>
</p:sld>
</file>