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3916f4ac6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25bc404ac44ac"/>
  </p:sldMasterIdLst>
  <p:sldIdLst>
    <p:sldId xmlns:r="http://schemas.openxmlformats.org/officeDocument/2006/relationships" id="256" r:id="R118870b3f0d94970"/>
    <p:sldId xmlns:r="http://schemas.openxmlformats.org/officeDocument/2006/relationships" id="257" r:id="R67149f1a893e4b84"/>
    <p:sldId xmlns:r="http://schemas.openxmlformats.org/officeDocument/2006/relationships" id="258" r:id="R4c52d8b6a7c04689"/>
    <p:sldId xmlns:r="http://schemas.openxmlformats.org/officeDocument/2006/relationships" id="259" r:id="R5f32e277032a43a1"/>
    <p:sldId xmlns:r="http://schemas.openxmlformats.org/officeDocument/2006/relationships" id="260" r:id="R9279dab0642f454c"/>
    <p:sldId xmlns:r="http://schemas.openxmlformats.org/officeDocument/2006/relationships" id="261" r:id="Rf90637d2c5fa4c5a"/>
    <p:sldId xmlns:r="http://schemas.openxmlformats.org/officeDocument/2006/relationships" id="262" r:id="Radf35fee64ee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25bc404ac44ac" /><Relationship Type="http://schemas.openxmlformats.org/officeDocument/2006/relationships/slide" Target="/ppt/slides/slide1.xml" Id="R118870b3f0d94970" /><Relationship Type="http://schemas.openxmlformats.org/officeDocument/2006/relationships/slide" Target="/ppt/slides/slide2.xml" Id="R67149f1a893e4b84" /><Relationship Type="http://schemas.openxmlformats.org/officeDocument/2006/relationships/slide" Target="/ppt/slides/slide3.xml" Id="R4c52d8b6a7c04689" /><Relationship Type="http://schemas.openxmlformats.org/officeDocument/2006/relationships/slide" Target="/ppt/slides/slide4.xml" Id="R5f32e277032a43a1" /><Relationship Type="http://schemas.openxmlformats.org/officeDocument/2006/relationships/slide" Target="/ppt/slides/slide5.xml" Id="R9279dab0642f454c" /><Relationship Type="http://schemas.openxmlformats.org/officeDocument/2006/relationships/slide" Target="/ppt/slides/slide6.xml" Id="Rf90637d2c5fa4c5a" /><Relationship Type="http://schemas.openxmlformats.org/officeDocument/2006/relationships/slide" Target="/ppt/slides/slide7.xml" Id="Radf35fee64ee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3dad6ebe1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63f6c06b40d1" /><Relationship Type="http://schemas.openxmlformats.org/officeDocument/2006/relationships/theme" Target="/ppt/slideMasters/theme/theme1.xml" Id="R24f01b5c9bed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563f6c06b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d34ede92d40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1679b338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764c60972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5c483a233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4fe7aee4b48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d18a5299946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bcbd41fcd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 AS ble etablert [år] og holder til i Krøderen.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4 974 747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10 359 791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ØIVIND 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Øivind Rogstad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3535 Krøderen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77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brogsta@online.no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952 526 499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 AS</a:t>
            </a:r>
          </a:p>
        </p:txBody>
      </p:sp>
    </p:spTree>
  </p:cSld>
  <p:clrMapOvr>
    <a:masterClrMapping xmlns:a="http://schemas.openxmlformats.org/drawingml/2006/main"/>
  </p:clrMapOvr>
</p:sld>
</file>