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63693423a947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2a5526813049d9"/>
  </p:sldMasterIdLst>
  <p:sldIdLst>
    <p:sldId xmlns:r="http://schemas.openxmlformats.org/officeDocument/2006/relationships" id="256" r:id="R197f4587d8164347"/>
    <p:sldId xmlns:r="http://schemas.openxmlformats.org/officeDocument/2006/relationships" id="257" r:id="Re7f796b58d874c8b"/>
    <p:sldId xmlns:r="http://schemas.openxmlformats.org/officeDocument/2006/relationships" id="258" r:id="R1d132dc21cac4183"/>
    <p:sldId xmlns:r="http://schemas.openxmlformats.org/officeDocument/2006/relationships" id="259" r:id="Rd3fae5e272ab42cc"/>
    <p:sldId xmlns:r="http://schemas.openxmlformats.org/officeDocument/2006/relationships" id="260" r:id="R92bdd7a759cb4101"/>
    <p:sldId xmlns:r="http://schemas.openxmlformats.org/officeDocument/2006/relationships" id="261" r:id="R32aa2a6be886452e"/>
    <p:sldId xmlns:r="http://schemas.openxmlformats.org/officeDocument/2006/relationships" id="262" r:id="R07cf3ac3e99b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2a5526813049d9" /><Relationship Type="http://schemas.openxmlformats.org/officeDocument/2006/relationships/slide" Target="/ppt/slides/slide1.xml" Id="R197f4587d8164347" /><Relationship Type="http://schemas.openxmlformats.org/officeDocument/2006/relationships/slide" Target="/ppt/slides/slide2.xml" Id="Re7f796b58d874c8b" /><Relationship Type="http://schemas.openxmlformats.org/officeDocument/2006/relationships/slide" Target="/ppt/slides/slide3.xml" Id="R1d132dc21cac4183" /><Relationship Type="http://schemas.openxmlformats.org/officeDocument/2006/relationships/slide" Target="/ppt/slides/slide4.xml" Id="Rd3fae5e272ab42cc" /><Relationship Type="http://schemas.openxmlformats.org/officeDocument/2006/relationships/slide" Target="/ppt/slides/slide5.xml" Id="R92bdd7a759cb4101" /><Relationship Type="http://schemas.openxmlformats.org/officeDocument/2006/relationships/slide" Target="/ppt/slides/slide6.xml" Id="R32aa2a6be886452e" /><Relationship Type="http://schemas.openxmlformats.org/officeDocument/2006/relationships/slide" Target="/ppt/slides/slide7.xml" Id="R07cf3ac3e99b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c199dff474f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0eb5fbd68418b" /><Relationship Type="http://schemas.openxmlformats.org/officeDocument/2006/relationships/theme" Target="/ppt/slideMasters/theme/theme1.xml" Id="R5b892c83cd0644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00eb5fbd6841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fe0170d334b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62183a78c40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0791ecc6844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af09b00a0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75341b3bd41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475f3baac41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ba939e5a646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NORKEM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NORKEM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NORKEM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NORKEM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NORKEM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NORKEM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43 599 811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4 019 185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2 627 772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12 808 445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27 625 266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NORKEM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ZENKER HOLDING AS  –  69,7 %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ØVREHUS KJELL ARNE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ZENKER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ANNE J KLEPP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OLDEREIDE TINA-M DAGESTAD  –  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NORKEM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95 18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post@norkem.no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952 382 276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NORKEM AS</a:t>
            </a:r>
          </a:p>
        </p:txBody>
      </p:sp>
    </p:spTree>
  </p:cSld>
  <p:clrMapOvr>
    <a:masterClrMapping xmlns:a="http://schemas.openxmlformats.org/drawingml/2006/main"/>
  </p:clrMapOvr>
</p:sld>
</file>