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ab9a9c4c7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b285167bb4e88"/>
  </p:sldMasterIdLst>
  <p:sldIdLst>
    <p:sldId xmlns:r="http://schemas.openxmlformats.org/officeDocument/2006/relationships" id="256" r:id="R476fe396b6ee4d9f"/>
    <p:sldId xmlns:r="http://schemas.openxmlformats.org/officeDocument/2006/relationships" id="257" r:id="R45949c3e2c614f70"/>
    <p:sldId xmlns:r="http://schemas.openxmlformats.org/officeDocument/2006/relationships" id="258" r:id="R259c50a3a80e41ab"/>
    <p:sldId xmlns:r="http://schemas.openxmlformats.org/officeDocument/2006/relationships" id="259" r:id="Rb3acfbfe1f0045e4"/>
    <p:sldId xmlns:r="http://schemas.openxmlformats.org/officeDocument/2006/relationships" id="260" r:id="R6ecf49e379e545a6"/>
    <p:sldId xmlns:r="http://schemas.openxmlformats.org/officeDocument/2006/relationships" id="261" r:id="Rfe369674abdd40eb"/>
    <p:sldId xmlns:r="http://schemas.openxmlformats.org/officeDocument/2006/relationships" id="262" r:id="R103c26ef3ebe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b285167bb4e88" /><Relationship Type="http://schemas.openxmlformats.org/officeDocument/2006/relationships/slide" Target="/ppt/slides/slide1.xml" Id="R476fe396b6ee4d9f" /><Relationship Type="http://schemas.openxmlformats.org/officeDocument/2006/relationships/slide" Target="/ppt/slides/slide2.xml" Id="R45949c3e2c614f70" /><Relationship Type="http://schemas.openxmlformats.org/officeDocument/2006/relationships/slide" Target="/ppt/slides/slide3.xml" Id="R259c50a3a80e41ab" /><Relationship Type="http://schemas.openxmlformats.org/officeDocument/2006/relationships/slide" Target="/ppt/slides/slide4.xml" Id="Rb3acfbfe1f0045e4" /><Relationship Type="http://schemas.openxmlformats.org/officeDocument/2006/relationships/slide" Target="/ppt/slides/slide5.xml" Id="R6ecf49e379e545a6" /><Relationship Type="http://schemas.openxmlformats.org/officeDocument/2006/relationships/slide" Target="/ppt/slides/slide6.xml" Id="Rfe369674abdd40eb" /><Relationship Type="http://schemas.openxmlformats.org/officeDocument/2006/relationships/slide" Target="/ppt/slides/slide7.xml" Id="R103c26ef3ebe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d5c606beb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ffc77c6ed4708" /><Relationship Type="http://schemas.openxmlformats.org/officeDocument/2006/relationships/theme" Target="/ppt/slideMasters/theme/theme1.xml" Id="R45da15f860ff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bffc77c6ed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8873002841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836efdfb2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d5a48f0d5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20e8f5b70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3be4083d4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41fa4738d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3d92955ae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ELEKTROINVEST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34 825 542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39 062 447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GJEITREM ARILD  –  64,5 %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GJEITREM ARILD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GJEITREM JARLE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GJEITREM SONDRE  –  3,7 %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 Holms veg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952 106 163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ELEKTROINVEST AS</a:t>
            </a:r>
          </a:p>
        </p:txBody>
      </p:sp>
    </p:spTree>
  </p:cSld>
  <p:clrMapOvr>
    <a:masterClrMapping xmlns:a="http://schemas.openxmlformats.org/drawingml/2006/main"/>
  </p:clrMapOvr>
</p:sld>
</file>