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f5c5e4778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10c135da4465e"/>
  </p:sldMasterIdLst>
  <p:sldIdLst>
    <p:sldId xmlns:r="http://schemas.openxmlformats.org/officeDocument/2006/relationships" id="256" r:id="Rd98705b46cfc49e1"/>
    <p:sldId xmlns:r="http://schemas.openxmlformats.org/officeDocument/2006/relationships" id="257" r:id="Rf5af6afc2ff04777"/>
    <p:sldId xmlns:r="http://schemas.openxmlformats.org/officeDocument/2006/relationships" id="258" r:id="R72be8b7eff994421"/>
    <p:sldId xmlns:r="http://schemas.openxmlformats.org/officeDocument/2006/relationships" id="259" r:id="R2caec1c682e643c8"/>
    <p:sldId xmlns:r="http://schemas.openxmlformats.org/officeDocument/2006/relationships" id="260" r:id="R9e2b3dc71723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10c135da4465e" /><Relationship Type="http://schemas.openxmlformats.org/officeDocument/2006/relationships/slide" Target="/ppt/slides/slide1.xml" Id="Rd98705b46cfc49e1" /><Relationship Type="http://schemas.openxmlformats.org/officeDocument/2006/relationships/slide" Target="/ppt/slides/slide2.xml" Id="Rf5af6afc2ff04777" /><Relationship Type="http://schemas.openxmlformats.org/officeDocument/2006/relationships/slide" Target="/ppt/slides/slide3.xml" Id="R72be8b7eff994421" /><Relationship Type="http://schemas.openxmlformats.org/officeDocument/2006/relationships/slide" Target="/ppt/slides/slide4.xml" Id="R2caec1c682e643c8" /><Relationship Type="http://schemas.openxmlformats.org/officeDocument/2006/relationships/slide" Target="/ppt/slides/slide5.xml" Id="R9e2b3dc71723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e2424aa0b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6dacd8a4746c6" /><Relationship Type="http://schemas.openxmlformats.org/officeDocument/2006/relationships/theme" Target="/ppt/slideMasters/theme/theme1.xml" Id="R34202e184148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6dacd8a4746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c1360c1f9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1d8adf10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170d5603842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afe1c2c2b44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9d58e684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