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c242bdebc46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e44bd054b048a7"/>
  </p:sldMasterIdLst>
  <p:sldIdLst>
    <p:sldId xmlns:r="http://schemas.openxmlformats.org/officeDocument/2006/relationships" id="256" r:id="Rd06b1ea7680346eb"/>
    <p:sldId xmlns:r="http://schemas.openxmlformats.org/officeDocument/2006/relationships" id="257" r:id="Rbe34ba67f4cf4933"/>
    <p:sldId xmlns:r="http://schemas.openxmlformats.org/officeDocument/2006/relationships" id="258" r:id="R4a7bb31b1d6344c6"/>
    <p:sldId xmlns:r="http://schemas.openxmlformats.org/officeDocument/2006/relationships" id="259" r:id="R03e9661c237d4327"/>
    <p:sldId xmlns:r="http://schemas.openxmlformats.org/officeDocument/2006/relationships" id="260" r:id="R557d2a6c801045c1"/>
    <p:sldId xmlns:r="http://schemas.openxmlformats.org/officeDocument/2006/relationships" id="261" r:id="Re729836392b3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44bd054b048a7" /><Relationship Type="http://schemas.openxmlformats.org/officeDocument/2006/relationships/slide" Target="/ppt/slides/slide1.xml" Id="Rd06b1ea7680346eb" /><Relationship Type="http://schemas.openxmlformats.org/officeDocument/2006/relationships/slide" Target="/ppt/slides/slide2.xml" Id="Rbe34ba67f4cf4933" /><Relationship Type="http://schemas.openxmlformats.org/officeDocument/2006/relationships/slide" Target="/ppt/slides/slide3.xml" Id="R4a7bb31b1d6344c6" /><Relationship Type="http://schemas.openxmlformats.org/officeDocument/2006/relationships/slide" Target="/ppt/slides/slide4.xml" Id="R03e9661c237d4327" /><Relationship Type="http://schemas.openxmlformats.org/officeDocument/2006/relationships/slide" Target="/ppt/slides/slide5.xml" Id="R557d2a6c801045c1" /><Relationship Type="http://schemas.openxmlformats.org/officeDocument/2006/relationships/slide" Target="/ppt/slides/slide6.xml" Id="Re729836392b3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cdb9a34b84b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93baa09824668" /><Relationship Type="http://schemas.openxmlformats.org/officeDocument/2006/relationships/theme" Target="/ppt/slideMasters/theme/theme1.xml" Id="R19df4623b49445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f93baa098246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9d12fcdcd47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d9a147b9543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ce0482f7243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ace090876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f93705c72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30db8b629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