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681ac2f54c4d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4ed372434b4571"/>
  </p:sldMasterIdLst>
  <p:sldIdLst>
    <p:sldId xmlns:r="http://schemas.openxmlformats.org/officeDocument/2006/relationships" id="256" r:id="Rc72d9c620f2a448d"/>
    <p:sldId xmlns:r="http://schemas.openxmlformats.org/officeDocument/2006/relationships" id="257" r:id="Rd50f4f7c92154660"/>
    <p:sldId xmlns:r="http://schemas.openxmlformats.org/officeDocument/2006/relationships" id="258" r:id="R6838f0c60ab94136"/>
    <p:sldId xmlns:r="http://schemas.openxmlformats.org/officeDocument/2006/relationships" id="259" r:id="R5a2939fd24c84dfb"/>
    <p:sldId xmlns:r="http://schemas.openxmlformats.org/officeDocument/2006/relationships" id="260" r:id="R8c2f7a09bd124d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4ed372434b4571" /><Relationship Type="http://schemas.openxmlformats.org/officeDocument/2006/relationships/slide" Target="/ppt/slides/slide1.xml" Id="Rc72d9c620f2a448d" /><Relationship Type="http://schemas.openxmlformats.org/officeDocument/2006/relationships/slide" Target="/ppt/slides/slide2.xml" Id="Rd50f4f7c92154660" /><Relationship Type="http://schemas.openxmlformats.org/officeDocument/2006/relationships/slide" Target="/ppt/slides/slide3.xml" Id="R6838f0c60ab94136" /><Relationship Type="http://schemas.openxmlformats.org/officeDocument/2006/relationships/slide" Target="/ppt/slides/slide4.xml" Id="R5a2939fd24c84dfb" /><Relationship Type="http://schemas.openxmlformats.org/officeDocument/2006/relationships/slide" Target="/ppt/slides/slide5.xml" Id="R8c2f7a09bd124d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cc2e1200d446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525bd5ced4dc2" /><Relationship Type="http://schemas.openxmlformats.org/officeDocument/2006/relationships/theme" Target="/ppt/slideMasters/theme/theme1.xml" Id="Rf60f1da8d63b4b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7525bd5ced4d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538d0642d842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1b93a79ce240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17036f81ef43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6b033c64f741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24e1d82cfa42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STRØMMESTIFTELSEN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STRØMMESTIFTELSEN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STRØMMESTIFTELSEN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STRØMMESTIFTELSEN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STRØMMESTIFTELSEN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STRØMMESTIFTELSEN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4608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12 75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post@strommestiftelsen.no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strommestiftelsen.no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952 002 139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STRØMMESTIFTELSEN</a:t>
            </a:r>
          </a:p>
        </p:txBody>
      </p:sp>
    </p:spTree>
  </p:cSld>
  <p:clrMapOvr>
    <a:masterClrMapping xmlns:a="http://schemas.openxmlformats.org/drawingml/2006/main"/>
  </p:clrMapOvr>
</p:sld>
</file>