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3288f2d15548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8ef73d75624d2e"/>
  </p:sldMasterIdLst>
  <p:sldIdLst>
    <p:sldId xmlns:r="http://schemas.openxmlformats.org/officeDocument/2006/relationships" id="256" r:id="Radc170175f0b4514"/>
    <p:sldId xmlns:r="http://schemas.openxmlformats.org/officeDocument/2006/relationships" id="257" r:id="R5ac0a6c4162f43ad"/>
    <p:sldId xmlns:r="http://schemas.openxmlformats.org/officeDocument/2006/relationships" id="258" r:id="R9b6a700ee0cd4773"/>
    <p:sldId xmlns:r="http://schemas.openxmlformats.org/officeDocument/2006/relationships" id="259" r:id="R285e0b29da5c43ba"/>
    <p:sldId xmlns:r="http://schemas.openxmlformats.org/officeDocument/2006/relationships" id="260" r:id="R5be643eea29a48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8ef73d75624d2e" /><Relationship Type="http://schemas.openxmlformats.org/officeDocument/2006/relationships/slide" Target="/ppt/slides/slide1.xml" Id="Radc170175f0b4514" /><Relationship Type="http://schemas.openxmlformats.org/officeDocument/2006/relationships/slide" Target="/ppt/slides/slide2.xml" Id="R5ac0a6c4162f43ad" /><Relationship Type="http://schemas.openxmlformats.org/officeDocument/2006/relationships/slide" Target="/ppt/slides/slide3.xml" Id="R9b6a700ee0cd4773" /><Relationship Type="http://schemas.openxmlformats.org/officeDocument/2006/relationships/slide" Target="/ppt/slides/slide4.xml" Id="R285e0b29da5c43ba" /><Relationship Type="http://schemas.openxmlformats.org/officeDocument/2006/relationships/slide" Target="/ppt/slides/slide5.xml" Id="R5be643eea29a48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8a2fa5a7f846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16ea218bd40c2" /><Relationship Type="http://schemas.openxmlformats.org/officeDocument/2006/relationships/theme" Target="/ppt/slideMasters/theme/theme1.xml" Id="R6b9ebc07f80d45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616ea218bd40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bce5d769b41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99a6a7dd04b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455ee1fc743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1ed826b1a4f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209271dae47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STRØMMESTIFTELSEN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STRØMMESTIFTELSEN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12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post@strommestiftelsen.no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strommestiftelsen.no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952 002 139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