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374a7492e1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dbf3c981d6445e"/>
  </p:sldMasterIdLst>
  <p:sldIdLst>
    <p:sldId xmlns:r="http://schemas.openxmlformats.org/officeDocument/2006/relationships" id="256" r:id="R333341fa87784dec"/>
    <p:sldId xmlns:r="http://schemas.openxmlformats.org/officeDocument/2006/relationships" id="257" r:id="R07ead69b04b34f85"/>
    <p:sldId xmlns:r="http://schemas.openxmlformats.org/officeDocument/2006/relationships" id="258" r:id="R275330d3392e4323"/>
    <p:sldId xmlns:r="http://schemas.openxmlformats.org/officeDocument/2006/relationships" id="259" r:id="R5fd3b8866ed54376"/>
    <p:sldId xmlns:r="http://schemas.openxmlformats.org/officeDocument/2006/relationships" id="260" r:id="R2a5e58c66b2e435c"/>
    <p:sldId xmlns:r="http://schemas.openxmlformats.org/officeDocument/2006/relationships" id="261" r:id="R36859f1812394cea"/>
    <p:sldId xmlns:r="http://schemas.openxmlformats.org/officeDocument/2006/relationships" id="262" r:id="Ree4529b8d3e846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bf3c981d6445e" /><Relationship Type="http://schemas.openxmlformats.org/officeDocument/2006/relationships/slide" Target="/ppt/slides/slide1.xml" Id="R333341fa87784dec" /><Relationship Type="http://schemas.openxmlformats.org/officeDocument/2006/relationships/slide" Target="/ppt/slides/slide2.xml" Id="R07ead69b04b34f85" /><Relationship Type="http://schemas.openxmlformats.org/officeDocument/2006/relationships/slide" Target="/ppt/slides/slide3.xml" Id="R275330d3392e4323" /><Relationship Type="http://schemas.openxmlformats.org/officeDocument/2006/relationships/slide" Target="/ppt/slides/slide4.xml" Id="R5fd3b8866ed54376" /><Relationship Type="http://schemas.openxmlformats.org/officeDocument/2006/relationships/slide" Target="/ppt/slides/slide5.xml" Id="R2a5e58c66b2e435c" /><Relationship Type="http://schemas.openxmlformats.org/officeDocument/2006/relationships/slide" Target="/ppt/slides/slide6.xml" Id="R36859f1812394cea" /><Relationship Type="http://schemas.openxmlformats.org/officeDocument/2006/relationships/slide" Target="/ppt/slides/slide7.xml" Id="Ree4529b8d3e846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5a85a61b94d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66cb38b7f404f" /><Relationship Type="http://schemas.openxmlformats.org/officeDocument/2006/relationships/theme" Target="/ppt/slideMasters/theme/theme1.xml" Id="R06d9904df6464a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566cb38b7f40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592143577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6e550919342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02a434f1a44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76d60709740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6ae44fd3a40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178a2b0a549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aadd7ac7b41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BRATLAND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CAMPING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13 054 536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5 784 688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4 989 523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10 848 325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32,4 %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PER OLAF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ZORICA M MICIC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STEFFEN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SONJA MICIC  –  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Brattlandsvegen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13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951 860 913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